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ebp" ContentType="image/jpeg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1" r:id="rId2"/>
    <p:sldId id="337" r:id="rId3"/>
    <p:sldId id="33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66" r:id="rId13"/>
    <p:sldId id="338" r:id="rId14"/>
    <p:sldId id="331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10A0E0"/>
    <a:srgbClr val="3333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33" autoAdjust="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baut LE BOLLOCH - (DDEC 22)" userId="3a00fabe-2f50-4053-bd74-7967d6cb2adc" providerId="ADAL" clId="{718DB29D-E530-4335-9660-44C80E2FCE9D}"/>
    <pc:docChg chg="undo custSel delSld modSld">
      <pc:chgData name="Thibaut LE BOLLOCH - (DDEC 22)" userId="3a00fabe-2f50-4053-bd74-7967d6cb2adc" providerId="ADAL" clId="{718DB29D-E530-4335-9660-44C80E2FCE9D}" dt="2021-03-09T13:30:18.439" v="1461" actId="20577"/>
      <pc:docMkLst>
        <pc:docMk/>
      </pc:docMkLst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981430266" sldId="260"/>
        </pc:sldMkLst>
      </pc:sldChg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1072425620" sldId="282"/>
        </pc:sldMkLst>
      </pc:sldChg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967963554" sldId="283"/>
        </pc:sldMkLst>
      </pc:sldChg>
      <pc:sldChg chg="addSp delSp modSp mod">
        <pc:chgData name="Thibaut LE BOLLOCH - (DDEC 22)" userId="3a00fabe-2f50-4053-bd74-7967d6cb2adc" providerId="ADAL" clId="{718DB29D-E530-4335-9660-44C80E2FCE9D}" dt="2021-03-09T10:10:55.015" v="310" actId="1076"/>
        <pc:sldMkLst>
          <pc:docMk/>
          <pc:sldMk cId="2954458838" sldId="311"/>
        </pc:sldMkLst>
        <pc:spChg chg="del mod">
          <ac:chgData name="Thibaut LE BOLLOCH - (DDEC 22)" userId="3a00fabe-2f50-4053-bd74-7967d6cb2adc" providerId="ADAL" clId="{718DB29D-E530-4335-9660-44C80E2FCE9D}" dt="2021-03-09T09:56:53.587" v="5" actId="478"/>
          <ac:spMkLst>
            <pc:docMk/>
            <pc:sldMk cId="2954458838" sldId="311"/>
            <ac:spMk id="2" creationId="{00000000-0000-0000-0000-000000000000}"/>
          </ac:spMkLst>
        </pc:spChg>
        <pc:spChg chg="mod">
          <ac:chgData name="Thibaut LE BOLLOCH - (DDEC 22)" userId="3a00fabe-2f50-4053-bd74-7967d6cb2adc" providerId="ADAL" clId="{718DB29D-E530-4335-9660-44C80E2FCE9D}" dt="2021-03-09T09:57:56.054" v="37" actId="1076"/>
          <ac:spMkLst>
            <pc:docMk/>
            <pc:sldMk cId="2954458838" sldId="311"/>
            <ac:spMk id="12" creationId="{41B0AD75-8126-4454-987B-458BF1C19960}"/>
          </ac:spMkLst>
        </pc:spChg>
        <pc:spChg chg="mod">
          <ac:chgData name="Thibaut LE BOLLOCH - (DDEC 22)" userId="3a00fabe-2f50-4053-bd74-7967d6cb2adc" providerId="ADAL" clId="{718DB29D-E530-4335-9660-44C80E2FCE9D}" dt="2021-03-09T09:57:56.054" v="37" actId="1076"/>
          <ac:spMkLst>
            <pc:docMk/>
            <pc:sldMk cId="2954458838" sldId="311"/>
            <ac:spMk id="13" creationId="{E16DD45C-44EA-4D84-A8EF-6592E7F017BE}"/>
          </ac:spMkLst>
        </pc:spChg>
        <pc:spChg chg="mod">
          <ac:chgData name="Thibaut LE BOLLOCH - (DDEC 22)" userId="3a00fabe-2f50-4053-bd74-7967d6cb2adc" providerId="ADAL" clId="{718DB29D-E530-4335-9660-44C80E2FCE9D}" dt="2021-03-09T09:57:56.054" v="37" actId="1076"/>
          <ac:spMkLst>
            <pc:docMk/>
            <pc:sldMk cId="2954458838" sldId="311"/>
            <ac:spMk id="14" creationId="{9CAF9846-8734-4DAA-BE28-B0885A9DCDEE}"/>
          </ac:spMkLst>
        </pc:spChg>
        <pc:spChg chg="add mod">
          <ac:chgData name="Thibaut LE BOLLOCH - (DDEC 22)" userId="3a00fabe-2f50-4053-bd74-7967d6cb2adc" providerId="ADAL" clId="{718DB29D-E530-4335-9660-44C80E2FCE9D}" dt="2021-03-09T09:59:32.586" v="57" actId="1076"/>
          <ac:spMkLst>
            <pc:docMk/>
            <pc:sldMk cId="2954458838" sldId="311"/>
            <ac:spMk id="18" creationId="{A41FD5A7-5EBB-4578-93AA-22DDE7B8920A}"/>
          </ac:spMkLst>
        </pc:spChg>
        <pc:spChg chg="add mod">
          <ac:chgData name="Thibaut LE BOLLOCH - (DDEC 22)" userId="3a00fabe-2f50-4053-bd74-7967d6cb2adc" providerId="ADAL" clId="{718DB29D-E530-4335-9660-44C80E2FCE9D}" dt="2021-03-09T10:10:55.015" v="310" actId="1076"/>
          <ac:spMkLst>
            <pc:docMk/>
            <pc:sldMk cId="2954458838" sldId="311"/>
            <ac:spMk id="22" creationId="{CEA3CE70-000F-4504-936D-E516FB5BEEF3}"/>
          </ac:spMkLst>
        </pc:spChg>
        <pc:spChg chg="del">
          <ac:chgData name="Thibaut LE BOLLOCH - (DDEC 22)" userId="3a00fabe-2f50-4053-bd74-7967d6cb2adc" providerId="ADAL" clId="{718DB29D-E530-4335-9660-44C80E2FCE9D}" dt="2021-03-09T09:56:55.352" v="6" actId="478"/>
          <ac:spMkLst>
            <pc:docMk/>
            <pc:sldMk cId="2954458838" sldId="311"/>
            <ac:spMk id="47" creationId="{CA784697-467A-4923-9A75-73B4C94D69AF}"/>
          </ac:spMkLst>
        </pc:spChg>
        <pc:grpChg chg="del">
          <ac:chgData name="Thibaut LE BOLLOCH - (DDEC 22)" userId="3a00fabe-2f50-4053-bd74-7967d6cb2adc" providerId="ADAL" clId="{718DB29D-E530-4335-9660-44C80E2FCE9D}" dt="2021-03-09T09:57:36.641" v="34" actId="478"/>
          <ac:grpSpMkLst>
            <pc:docMk/>
            <pc:sldMk cId="2954458838" sldId="311"/>
            <ac:grpSpMk id="3" creationId="{3FB25A49-1B74-4F62-8055-642802041078}"/>
          </ac:grpSpMkLst>
        </pc:grpChg>
        <pc:picChg chg="mod">
          <ac:chgData name="Thibaut LE BOLLOCH - (DDEC 22)" userId="3a00fabe-2f50-4053-bd74-7967d6cb2adc" providerId="ADAL" clId="{718DB29D-E530-4335-9660-44C80E2FCE9D}" dt="2021-03-09T09:58:04.489" v="40" actId="1076"/>
          <ac:picMkLst>
            <pc:docMk/>
            <pc:sldMk cId="2954458838" sldId="311"/>
            <ac:picMk id="9" creationId="{1CDF2F87-9E61-4405-9B3D-24905D0164FA}"/>
          </ac:picMkLst>
        </pc:picChg>
        <pc:picChg chg="add mod">
          <ac:chgData name="Thibaut LE BOLLOCH - (DDEC 22)" userId="3a00fabe-2f50-4053-bd74-7967d6cb2adc" providerId="ADAL" clId="{718DB29D-E530-4335-9660-44C80E2FCE9D}" dt="2021-03-09T09:59:35.289" v="58" actId="1076"/>
          <ac:picMkLst>
            <pc:docMk/>
            <pc:sldMk cId="2954458838" sldId="311"/>
            <ac:picMk id="19" creationId="{A648BA8B-EAF4-4DCB-8BE3-59C667715FD4}"/>
          </ac:picMkLst>
        </pc:picChg>
        <pc:picChg chg="add mod">
          <ac:chgData name="Thibaut LE BOLLOCH - (DDEC 22)" userId="3a00fabe-2f50-4053-bd74-7967d6cb2adc" providerId="ADAL" clId="{718DB29D-E530-4335-9660-44C80E2FCE9D}" dt="2021-03-09T09:59:45.801" v="61" actId="1076"/>
          <ac:picMkLst>
            <pc:docMk/>
            <pc:sldMk cId="2954458838" sldId="311"/>
            <ac:picMk id="20" creationId="{03453C5E-D640-4BA5-8E7D-A8347EB04549}"/>
          </ac:picMkLst>
        </pc:picChg>
      </pc:sldChg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3636849052" sldId="313"/>
        </pc:sldMkLst>
      </pc:sldChg>
      <pc:sldChg chg="addSp delSp modSp mod">
        <pc:chgData name="Thibaut LE BOLLOCH - (DDEC 22)" userId="3a00fabe-2f50-4053-bd74-7967d6cb2adc" providerId="ADAL" clId="{718DB29D-E530-4335-9660-44C80E2FCE9D}" dt="2021-03-09T10:08:31.178" v="301" actId="20577"/>
        <pc:sldMkLst>
          <pc:docMk/>
          <pc:sldMk cId="2426924760" sldId="331"/>
        </pc:sldMkLst>
        <pc:spChg chg="mod">
          <ac:chgData name="Thibaut LE BOLLOCH - (DDEC 22)" userId="3a00fabe-2f50-4053-bd74-7967d6cb2adc" providerId="ADAL" clId="{718DB29D-E530-4335-9660-44C80E2FCE9D}" dt="2021-03-09T10:08:31.178" v="301" actId="20577"/>
          <ac:spMkLst>
            <pc:docMk/>
            <pc:sldMk cId="2426924760" sldId="331"/>
            <ac:spMk id="6" creationId="{00000000-0000-0000-0000-000000000000}"/>
          </ac:spMkLst>
        </pc:spChg>
        <pc:spChg chg="mod">
          <ac:chgData name="Thibaut LE BOLLOCH - (DDEC 22)" userId="3a00fabe-2f50-4053-bd74-7967d6cb2adc" providerId="ADAL" clId="{718DB29D-E530-4335-9660-44C80E2FCE9D}" dt="2021-03-09T10:07:21.921" v="293" actId="1076"/>
          <ac:spMkLst>
            <pc:docMk/>
            <pc:sldMk cId="2426924760" sldId="331"/>
            <ac:spMk id="45" creationId="{11A11111-976C-4534-8A6D-ECE9FB015AC8}"/>
          </ac:spMkLst>
        </pc:spChg>
        <pc:picChg chg="add mod">
          <ac:chgData name="Thibaut LE BOLLOCH - (DDEC 22)" userId="3a00fabe-2f50-4053-bd74-7967d6cb2adc" providerId="ADAL" clId="{718DB29D-E530-4335-9660-44C80E2FCE9D}" dt="2021-03-09T10:08:23.352" v="299" actId="1076"/>
          <ac:picMkLst>
            <pc:docMk/>
            <pc:sldMk cId="2426924760" sldId="331"/>
            <ac:picMk id="2" creationId="{5B87F315-48F3-4472-AED5-4EBF2F99AF39}"/>
          </ac:picMkLst>
        </pc:picChg>
        <pc:picChg chg="del">
          <ac:chgData name="Thibaut LE BOLLOCH - (DDEC 22)" userId="3a00fabe-2f50-4053-bd74-7967d6cb2adc" providerId="ADAL" clId="{718DB29D-E530-4335-9660-44C80E2FCE9D}" dt="2021-03-09T10:05:15.735" v="139" actId="478"/>
          <ac:picMkLst>
            <pc:docMk/>
            <pc:sldMk cId="2426924760" sldId="331"/>
            <ac:picMk id="38" creationId="{640EFECE-A527-4E14-B825-C3EBD352A860}"/>
          </ac:picMkLst>
        </pc:picChg>
        <pc:picChg chg="del">
          <ac:chgData name="Thibaut LE BOLLOCH - (DDEC 22)" userId="3a00fabe-2f50-4053-bd74-7967d6cb2adc" providerId="ADAL" clId="{718DB29D-E530-4335-9660-44C80E2FCE9D}" dt="2021-03-09T10:05:14.049" v="137" actId="478"/>
          <ac:picMkLst>
            <pc:docMk/>
            <pc:sldMk cId="2426924760" sldId="331"/>
            <ac:picMk id="39" creationId="{0A23035A-AA11-4978-AB8E-EF1D6A210F6E}"/>
          </ac:picMkLst>
        </pc:picChg>
        <pc:picChg chg="del">
          <ac:chgData name="Thibaut LE BOLLOCH - (DDEC 22)" userId="3a00fabe-2f50-4053-bd74-7967d6cb2adc" providerId="ADAL" clId="{718DB29D-E530-4335-9660-44C80E2FCE9D}" dt="2021-03-09T10:05:15.064" v="138" actId="478"/>
          <ac:picMkLst>
            <pc:docMk/>
            <pc:sldMk cId="2426924760" sldId="331"/>
            <ac:picMk id="40" creationId="{8304802C-B387-43B9-B71C-A50AE8C2A5D4}"/>
          </ac:picMkLst>
        </pc:picChg>
        <pc:picChg chg="del">
          <ac:chgData name="Thibaut LE BOLLOCH - (DDEC 22)" userId="3a00fabe-2f50-4053-bd74-7967d6cb2adc" providerId="ADAL" clId="{718DB29D-E530-4335-9660-44C80E2FCE9D}" dt="2021-03-09T10:05:20.485" v="143" actId="478"/>
          <ac:picMkLst>
            <pc:docMk/>
            <pc:sldMk cId="2426924760" sldId="331"/>
            <ac:picMk id="41" creationId="{EC6C1F30-68DF-44EF-870C-3F47790489D2}"/>
          </ac:picMkLst>
        </pc:picChg>
        <pc:picChg chg="del">
          <ac:chgData name="Thibaut LE BOLLOCH - (DDEC 22)" userId="3a00fabe-2f50-4053-bd74-7967d6cb2adc" providerId="ADAL" clId="{718DB29D-E530-4335-9660-44C80E2FCE9D}" dt="2021-03-09T10:05:19.875" v="142" actId="478"/>
          <ac:picMkLst>
            <pc:docMk/>
            <pc:sldMk cId="2426924760" sldId="331"/>
            <ac:picMk id="42" creationId="{977F0651-CA72-4C6C-924E-B7578311118F}"/>
          </ac:picMkLst>
        </pc:picChg>
        <pc:picChg chg="del">
          <ac:chgData name="Thibaut LE BOLLOCH - (DDEC 22)" userId="3a00fabe-2f50-4053-bd74-7967d6cb2adc" providerId="ADAL" clId="{718DB29D-E530-4335-9660-44C80E2FCE9D}" dt="2021-03-09T10:05:19.203" v="141" actId="478"/>
          <ac:picMkLst>
            <pc:docMk/>
            <pc:sldMk cId="2426924760" sldId="331"/>
            <ac:picMk id="43" creationId="{987519C2-F47B-4904-AEA8-95E938825C7E}"/>
          </ac:picMkLst>
        </pc:picChg>
        <pc:picChg chg="del">
          <ac:chgData name="Thibaut LE BOLLOCH - (DDEC 22)" userId="3a00fabe-2f50-4053-bd74-7967d6cb2adc" providerId="ADAL" clId="{718DB29D-E530-4335-9660-44C80E2FCE9D}" dt="2021-03-09T10:05:18.579" v="140" actId="478"/>
          <ac:picMkLst>
            <pc:docMk/>
            <pc:sldMk cId="2426924760" sldId="331"/>
            <ac:picMk id="44" creationId="{48AD20CD-C123-4BAF-A08F-E315B9D95180}"/>
          </ac:picMkLst>
        </pc:picChg>
      </pc:sldChg>
      <pc:sldChg chg="del">
        <pc:chgData name="Thibaut LE BOLLOCH - (DDEC 22)" userId="3a00fabe-2f50-4053-bd74-7967d6cb2adc" providerId="ADAL" clId="{718DB29D-E530-4335-9660-44C80E2FCE9D}" dt="2021-03-09T09:59:59.579" v="62" actId="2696"/>
        <pc:sldMkLst>
          <pc:docMk/>
          <pc:sldMk cId="2104397387" sldId="335"/>
        </pc:sldMkLst>
      </pc:sldChg>
      <pc:sldChg chg="addSp delSp modSp mod">
        <pc:chgData name="Thibaut LE BOLLOCH - (DDEC 22)" userId="3a00fabe-2f50-4053-bd74-7967d6cb2adc" providerId="ADAL" clId="{718DB29D-E530-4335-9660-44C80E2FCE9D}" dt="2021-03-09T12:01:36.932" v="1450" actId="208"/>
        <pc:sldMkLst>
          <pc:docMk/>
          <pc:sldMk cId="906935747" sldId="336"/>
        </pc:sldMkLst>
        <pc:spChg chg="del">
          <ac:chgData name="Thibaut LE BOLLOCH - (DDEC 22)" userId="3a00fabe-2f50-4053-bd74-7967d6cb2adc" providerId="ADAL" clId="{718DB29D-E530-4335-9660-44C80E2FCE9D}" dt="2021-03-09T10:12:01.714" v="311" actId="478"/>
          <ac:spMkLst>
            <pc:docMk/>
            <pc:sldMk cId="906935747" sldId="336"/>
            <ac:spMk id="2" creationId="{00000000-0000-0000-0000-000000000000}"/>
          </ac:spMkLst>
        </pc:spChg>
        <pc:spChg chg="mod">
          <ac:chgData name="Thibaut LE BOLLOCH - (DDEC 22)" userId="3a00fabe-2f50-4053-bd74-7967d6cb2adc" providerId="ADAL" clId="{718DB29D-E530-4335-9660-44C80E2FCE9D}" dt="2021-03-09T11:52:59.629" v="1437" actId="1076"/>
          <ac:spMkLst>
            <pc:docMk/>
            <pc:sldMk cId="906935747" sldId="336"/>
            <ac:spMk id="3" creationId="{29E35591-1859-4A52-9622-E5F1D0F75D80}"/>
          </ac:spMkLst>
        </pc:spChg>
        <pc:spChg chg="add del mod">
          <ac:chgData name="Thibaut LE BOLLOCH - (DDEC 22)" userId="3a00fabe-2f50-4053-bd74-7967d6cb2adc" providerId="ADAL" clId="{718DB29D-E530-4335-9660-44C80E2FCE9D}" dt="2021-03-09T10:12:07.050" v="313" actId="478"/>
          <ac:spMkLst>
            <pc:docMk/>
            <pc:sldMk cId="906935747" sldId="336"/>
            <ac:spMk id="10" creationId="{75F2CA03-7F59-4946-ADF7-1475F69FDD16}"/>
          </ac:spMkLst>
        </pc:spChg>
        <pc:spChg chg="add mod">
          <ac:chgData name="Thibaut LE BOLLOCH - (DDEC 22)" userId="3a00fabe-2f50-4053-bd74-7967d6cb2adc" providerId="ADAL" clId="{718DB29D-E530-4335-9660-44C80E2FCE9D}" dt="2021-03-09T11:53:10.920" v="1438" actId="1076"/>
          <ac:spMkLst>
            <pc:docMk/>
            <pc:sldMk cId="906935747" sldId="336"/>
            <ac:spMk id="12" creationId="{77168114-5E89-41D1-9F75-EFC9E1420032}"/>
          </ac:spMkLst>
        </pc:spChg>
        <pc:picChg chg="del">
          <ac:chgData name="Thibaut LE BOLLOCH - (DDEC 22)" userId="3a00fabe-2f50-4053-bd74-7967d6cb2adc" providerId="ADAL" clId="{718DB29D-E530-4335-9660-44C80E2FCE9D}" dt="2021-03-09T10:12:02.632" v="312" actId="478"/>
          <ac:picMkLst>
            <pc:docMk/>
            <pc:sldMk cId="906935747" sldId="336"/>
            <ac:picMk id="8" creationId="{820ACA6F-0D7E-4187-8AC8-B96480FFEF77}"/>
          </ac:picMkLst>
        </pc:picChg>
        <pc:picChg chg="mod">
          <ac:chgData name="Thibaut LE BOLLOCH - (DDEC 22)" userId="3a00fabe-2f50-4053-bd74-7967d6cb2adc" providerId="ADAL" clId="{718DB29D-E530-4335-9660-44C80E2FCE9D}" dt="2021-03-09T12:01:36.932" v="1450" actId="208"/>
          <ac:picMkLst>
            <pc:docMk/>
            <pc:sldMk cId="906935747" sldId="336"/>
            <ac:picMk id="11" creationId="{81775AC1-837C-4851-8821-C11C5150BE7E}"/>
          </ac:picMkLst>
        </pc:picChg>
      </pc:sldChg>
      <pc:sldChg chg="addSp delSp modSp mod">
        <pc:chgData name="Thibaut LE BOLLOCH - (DDEC 22)" userId="3a00fabe-2f50-4053-bd74-7967d6cb2adc" providerId="ADAL" clId="{718DB29D-E530-4335-9660-44C80E2FCE9D}" dt="2021-03-09T10:04:25.505" v="134" actId="14100"/>
        <pc:sldMkLst>
          <pc:docMk/>
          <pc:sldMk cId="410135627" sldId="337"/>
        </pc:sldMkLst>
        <pc:spChg chg="add del mod">
          <ac:chgData name="Thibaut LE BOLLOCH - (DDEC 22)" userId="3a00fabe-2f50-4053-bd74-7967d6cb2adc" providerId="ADAL" clId="{718DB29D-E530-4335-9660-44C80E2FCE9D}" dt="2021-03-09T10:01:11.181" v="85" actId="478"/>
          <ac:spMkLst>
            <pc:docMk/>
            <pc:sldMk cId="410135627" sldId="337"/>
            <ac:spMk id="3" creationId="{82E9662E-D7EE-462F-93E9-F76AE1DA6944}"/>
          </ac:spMkLst>
        </pc:spChg>
        <pc:spChg chg="mod">
          <ac:chgData name="Thibaut LE BOLLOCH - (DDEC 22)" userId="3a00fabe-2f50-4053-bd74-7967d6cb2adc" providerId="ADAL" clId="{718DB29D-E530-4335-9660-44C80E2FCE9D}" dt="2021-03-09T10:03:23.193" v="121" actId="20577"/>
          <ac:spMkLst>
            <pc:docMk/>
            <pc:sldMk cId="410135627" sldId="337"/>
            <ac:spMk id="7" creationId="{1C8B3C4E-CD32-4139-8555-B7DD31995838}"/>
          </ac:spMkLst>
        </pc:spChg>
        <pc:spChg chg="del">
          <ac:chgData name="Thibaut LE BOLLOCH - (DDEC 22)" userId="3a00fabe-2f50-4053-bd74-7967d6cb2adc" providerId="ADAL" clId="{718DB29D-E530-4335-9660-44C80E2FCE9D}" dt="2021-03-09T10:01:08.937" v="83" actId="478"/>
          <ac:spMkLst>
            <pc:docMk/>
            <pc:sldMk cId="410135627" sldId="337"/>
            <ac:spMk id="10" creationId="{CE1B09B6-1834-4C8A-B6CA-8CF49DD687F9}"/>
          </ac:spMkLst>
        </pc:spChg>
        <pc:spChg chg="add del mod">
          <ac:chgData name="Thibaut LE BOLLOCH - (DDEC 22)" userId="3a00fabe-2f50-4053-bd74-7967d6cb2adc" providerId="ADAL" clId="{718DB29D-E530-4335-9660-44C80E2FCE9D}" dt="2021-03-09T10:04:05.209" v="130"/>
          <ac:spMkLst>
            <pc:docMk/>
            <pc:sldMk cId="410135627" sldId="337"/>
            <ac:spMk id="12" creationId="{D90AB068-9919-47F0-BCD5-10DF113D42A8}"/>
          </ac:spMkLst>
        </pc:spChg>
        <pc:spChg chg="add del mod">
          <ac:chgData name="Thibaut LE BOLLOCH - (DDEC 22)" userId="3a00fabe-2f50-4053-bd74-7967d6cb2adc" providerId="ADAL" clId="{718DB29D-E530-4335-9660-44C80E2FCE9D}" dt="2021-03-09T10:04:05.209" v="130"/>
          <ac:spMkLst>
            <pc:docMk/>
            <pc:sldMk cId="410135627" sldId="337"/>
            <ac:spMk id="13" creationId="{B3C310AE-8CF2-49E6-B543-91E77C5293F1}"/>
          </ac:spMkLst>
        </pc:spChg>
        <pc:spChg chg="add del mod">
          <ac:chgData name="Thibaut LE BOLLOCH - (DDEC 22)" userId="3a00fabe-2f50-4053-bd74-7967d6cb2adc" providerId="ADAL" clId="{718DB29D-E530-4335-9660-44C80E2FCE9D}" dt="2021-03-09T10:04:05.209" v="130"/>
          <ac:spMkLst>
            <pc:docMk/>
            <pc:sldMk cId="410135627" sldId="337"/>
            <ac:spMk id="14" creationId="{72E87336-9162-4A38-B41C-901C4A2C2AB1}"/>
          </ac:spMkLst>
        </pc:spChg>
        <pc:picChg chg="add del mod">
          <ac:chgData name="Thibaut LE BOLLOCH - (DDEC 22)" userId="3a00fabe-2f50-4053-bd74-7967d6cb2adc" providerId="ADAL" clId="{718DB29D-E530-4335-9660-44C80E2FCE9D}" dt="2021-03-09T10:04:05.209" v="130"/>
          <ac:picMkLst>
            <pc:docMk/>
            <pc:sldMk cId="410135627" sldId="337"/>
            <ac:picMk id="8" creationId="{49257CA1-79D4-43EC-8A3C-739AAAEA3FAB}"/>
          </ac:picMkLst>
        </pc:picChg>
        <pc:picChg chg="del">
          <ac:chgData name="Thibaut LE BOLLOCH - (DDEC 22)" userId="3a00fabe-2f50-4053-bd74-7967d6cb2adc" providerId="ADAL" clId="{718DB29D-E530-4335-9660-44C80E2FCE9D}" dt="2021-03-09T10:01:09.893" v="84" actId="478"/>
          <ac:picMkLst>
            <pc:docMk/>
            <pc:sldMk cId="410135627" sldId="337"/>
            <ac:picMk id="11" creationId="{A3D774A3-F4B9-4E8C-B6E6-B6EFEA5E26C6}"/>
          </ac:picMkLst>
        </pc:picChg>
        <pc:picChg chg="add mod">
          <ac:chgData name="Thibaut LE BOLLOCH - (DDEC 22)" userId="3a00fabe-2f50-4053-bd74-7967d6cb2adc" providerId="ADAL" clId="{718DB29D-E530-4335-9660-44C80E2FCE9D}" dt="2021-03-09T10:04:25.505" v="134" actId="14100"/>
          <ac:picMkLst>
            <pc:docMk/>
            <pc:sldMk cId="410135627" sldId="337"/>
            <ac:picMk id="15" creationId="{11F35206-DA3B-43B9-BA22-29A1AE5BBB3D}"/>
          </ac:picMkLst>
        </pc:picChg>
      </pc:sldChg>
      <pc:sldChg chg="addSp delSp modSp mod">
        <pc:chgData name="Thibaut LE BOLLOCH - (DDEC 22)" userId="3a00fabe-2f50-4053-bd74-7967d6cb2adc" providerId="ADAL" clId="{718DB29D-E530-4335-9660-44C80E2FCE9D}" dt="2021-03-09T11:59:10.698" v="1439"/>
        <pc:sldMkLst>
          <pc:docMk/>
          <pc:sldMk cId="4185770724" sldId="338"/>
        </pc:sldMkLst>
        <pc:spChg chg="del">
          <ac:chgData name="Thibaut LE BOLLOCH - (DDEC 22)" userId="3a00fabe-2f50-4053-bd74-7967d6cb2adc" providerId="ADAL" clId="{718DB29D-E530-4335-9660-44C80E2FCE9D}" dt="2021-03-09T10:02:25.181" v="109" actId="478"/>
          <ac:spMkLst>
            <pc:docMk/>
            <pc:sldMk cId="4185770724" sldId="338"/>
            <ac:spMk id="2" creationId="{00000000-0000-0000-0000-000000000000}"/>
          </ac:spMkLst>
        </pc:spChg>
        <pc:spChg chg="mod">
          <ac:chgData name="Thibaut LE BOLLOCH - (DDEC 22)" userId="3a00fabe-2f50-4053-bd74-7967d6cb2adc" providerId="ADAL" clId="{718DB29D-E530-4335-9660-44C80E2FCE9D}" dt="2021-03-09T10:02:35.838" v="113" actId="1076"/>
          <ac:spMkLst>
            <pc:docMk/>
            <pc:sldMk cId="4185770724" sldId="338"/>
            <ac:spMk id="3" creationId="{29E35591-1859-4A52-9622-E5F1D0F75D80}"/>
          </ac:spMkLst>
        </pc:spChg>
        <pc:spChg chg="mod">
          <ac:chgData name="Thibaut LE BOLLOCH - (DDEC 22)" userId="3a00fabe-2f50-4053-bd74-7967d6cb2adc" providerId="ADAL" clId="{718DB29D-E530-4335-9660-44C80E2FCE9D}" dt="2021-03-09T10:02:44.257" v="115" actId="1076"/>
          <ac:spMkLst>
            <pc:docMk/>
            <pc:sldMk cId="4185770724" sldId="338"/>
            <ac:spMk id="4" creationId="{4296035E-970C-4BDF-876D-D163CF9AAF9A}"/>
          </ac:spMkLst>
        </pc:spChg>
        <pc:spChg chg="add del mod">
          <ac:chgData name="Thibaut LE BOLLOCH - (DDEC 22)" userId="3a00fabe-2f50-4053-bd74-7967d6cb2adc" providerId="ADAL" clId="{718DB29D-E530-4335-9660-44C80E2FCE9D}" dt="2021-03-09T10:02:28.059" v="111" actId="478"/>
          <ac:spMkLst>
            <pc:docMk/>
            <pc:sldMk cId="4185770724" sldId="338"/>
            <ac:spMk id="11" creationId="{D04A9D02-9521-43D4-8631-E45897F94D29}"/>
          </ac:spMkLst>
        </pc:spChg>
        <pc:spChg chg="add mod">
          <ac:chgData name="Thibaut LE BOLLOCH - (DDEC 22)" userId="3a00fabe-2f50-4053-bd74-7967d6cb2adc" providerId="ADAL" clId="{718DB29D-E530-4335-9660-44C80E2FCE9D}" dt="2021-03-09T11:59:10.698" v="1439"/>
          <ac:spMkLst>
            <pc:docMk/>
            <pc:sldMk cId="4185770724" sldId="338"/>
            <ac:spMk id="12" creationId="{1026FF92-AF75-4281-985A-1E178FA187EA}"/>
          </ac:spMkLst>
        </pc:spChg>
        <pc:spChg chg="add mod">
          <ac:chgData name="Thibaut LE BOLLOCH - (DDEC 22)" userId="3a00fabe-2f50-4053-bd74-7967d6cb2adc" providerId="ADAL" clId="{718DB29D-E530-4335-9660-44C80E2FCE9D}" dt="2021-03-09T11:51:18.714" v="1309" actId="20577"/>
          <ac:spMkLst>
            <pc:docMk/>
            <pc:sldMk cId="4185770724" sldId="338"/>
            <ac:spMk id="13" creationId="{8339A7FA-740D-443C-9B46-753058B2F0E6}"/>
          </ac:spMkLst>
        </pc:spChg>
        <pc:picChg chg="mod">
          <ac:chgData name="Thibaut LE BOLLOCH - (DDEC 22)" userId="3a00fabe-2f50-4053-bd74-7967d6cb2adc" providerId="ADAL" clId="{718DB29D-E530-4335-9660-44C80E2FCE9D}" dt="2021-03-09T10:02:32.620" v="112" actId="1076"/>
          <ac:picMkLst>
            <pc:docMk/>
            <pc:sldMk cId="4185770724" sldId="338"/>
            <ac:picMk id="7" creationId="{F0385485-6E56-4A0C-9A24-54E7FFE4FA27}"/>
          </ac:picMkLst>
        </pc:picChg>
        <pc:picChg chg="del">
          <ac:chgData name="Thibaut LE BOLLOCH - (DDEC 22)" userId="3a00fabe-2f50-4053-bd74-7967d6cb2adc" providerId="ADAL" clId="{718DB29D-E530-4335-9660-44C80E2FCE9D}" dt="2021-03-09T10:02:26.355" v="110" actId="478"/>
          <ac:picMkLst>
            <pc:docMk/>
            <pc:sldMk cId="4185770724" sldId="338"/>
            <ac:picMk id="8" creationId="{820ACA6F-0D7E-4187-8AC8-B96480FFEF77}"/>
          </ac:picMkLst>
        </pc:picChg>
        <pc:picChg chg="mod">
          <ac:chgData name="Thibaut LE BOLLOCH - (DDEC 22)" userId="3a00fabe-2f50-4053-bd74-7967d6cb2adc" providerId="ADAL" clId="{718DB29D-E530-4335-9660-44C80E2FCE9D}" dt="2021-03-09T10:02:38.119" v="114" actId="1076"/>
          <ac:picMkLst>
            <pc:docMk/>
            <pc:sldMk cId="4185770724" sldId="338"/>
            <ac:picMk id="9" creationId="{2814C71A-F298-46D2-9671-BE179A84BF1F}"/>
          </ac:picMkLst>
        </pc:picChg>
      </pc:sldChg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1608063113" sldId="339"/>
        </pc:sldMkLst>
      </pc:sldChg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3346129988" sldId="340"/>
        </pc:sldMkLst>
      </pc:sldChg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1015400244" sldId="341"/>
        </pc:sldMkLst>
      </pc:sldChg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359081376" sldId="342"/>
        </pc:sldMkLst>
      </pc:sldChg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4148944448" sldId="343"/>
        </pc:sldMkLst>
      </pc:sldChg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1244503157" sldId="344"/>
        </pc:sldMkLst>
      </pc:sldChg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2677343319" sldId="345"/>
        </pc:sldMkLst>
      </pc:sldChg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4209733322" sldId="346"/>
        </pc:sldMkLst>
      </pc:sldChg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2102350766" sldId="347"/>
        </pc:sldMkLst>
      </pc:sldChg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3535138213" sldId="348"/>
        </pc:sldMkLst>
      </pc:sldChg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890202724" sldId="349"/>
        </pc:sldMkLst>
      </pc:sldChg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1097257773" sldId="350"/>
        </pc:sldMkLst>
      </pc:sldChg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1957314785" sldId="351"/>
        </pc:sldMkLst>
      </pc:sldChg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3107797317" sldId="352"/>
        </pc:sldMkLst>
      </pc:sldChg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1845025914" sldId="353"/>
        </pc:sldMkLst>
      </pc:sldChg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3252122737" sldId="354"/>
        </pc:sldMkLst>
      </pc:sldChg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1216319103" sldId="355"/>
        </pc:sldMkLst>
      </pc:sldChg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1647261079" sldId="356"/>
        </pc:sldMkLst>
      </pc:sldChg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166807357" sldId="357"/>
        </pc:sldMkLst>
      </pc:sldChg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4167017378" sldId="358"/>
        </pc:sldMkLst>
      </pc:sldChg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4078961539" sldId="359"/>
        </pc:sldMkLst>
      </pc:sldChg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4121374502" sldId="360"/>
        </pc:sldMkLst>
      </pc:sldChg>
      <pc:sldChg chg="del">
        <pc:chgData name="Thibaut LE BOLLOCH - (DDEC 22)" userId="3a00fabe-2f50-4053-bd74-7967d6cb2adc" providerId="ADAL" clId="{718DB29D-E530-4335-9660-44C80E2FCE9D}" dt="2021-03-09T09:59:59.579" v="62" actId="2696"/>
        <pc:sldMkLst>
          <pc:docMk/>
          <pc:sldMk cId="1029870070" sldId="361"/>
        </pc:sldMkLst>
      </pc:sldChg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3633904465" sldId="362"/>
        </pc:sldMkLst>
      </pc:sldChg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1226258738" sldId="363"/>
        </pc:sldMkLst>
      </pc:sldChg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3852201441" sldId="364"/>
        </pc:sldMkLst>
      </pc:sldChg>
      <pc:sldChg chg="del">
        <pc:chgData name="Thibaut LE BOLLOCH - (DDEC 22)" userId="3a00fabe-2f50-4053-bd74-7967d6cb2adc" providerId="ADAL" clId="{718DB29D-E530-4335-9660-44C80E2FCE9D}" dt="2021-03-09T10:04:55.130" v="136" actId="2696"/>
        <pc:sldMkLst>
          <pc:docMk/>
          <pc:sldMk cId="3655006745" sldId="365"/>
        </pc:sldMkLst>
      </pc:sldChg>
      <pc:sldChg chg="addSp modSp mod">
        <pc:chgData name="Thibaut LE BOLLOCH - (DDEC 22)" userId="3a00fabe-2f50-4053-bd74-7967d6cb2adc" providerId="ADAL" clId="{718DB29D-E530-4335-9660-44C80E2FCE9D}" dt="2021-03-09T10:04:32.330" v="135"/>
        <pc:sldMkLst>
          <pc:docMk/>
          <pc:sldMk cId="598476593" sldId="366"/>
        </pc:sldMkLst>
        <pc:spChg chg="mod">
          <ac:chgData name="Thibaut LE BOLLOCH - (DDEC 22)" userId="3a00fabe-2f50-4053-bd74-7967d6cb2adc" providerId="ADAL" clId="{718DB29D-E530-4335-9660-44C80E2FCE9D}" dt="2021-03-09T10:03:32.113" v="122" actId="255"/>
          <ac:spMkLst>
            <pc:docMk/>
            <pc:sldMk cId="598476593" sldId="366"/>
            <ac:spMk id="7" creationId="{1C8B3C4E-CD32-4139-8555-B7DD31995838}"/>
          </ac:spMkLst>
        </pc:spChg>
        <pc:picChg chg="add mod">
          <ac:chgData name="Thibaut LE BOLLOCH - (DDEC 22)" userId="3a00fabe-2f50-4053-bd74-7967d6cb2adc" providerId="ADAL" clId="{718DB29D-E530-4335-9660-44C80E2FCE9D}" dt="2021-03-09T10:04:32.330" v="135"/>
          <ac:picMkLst>
            <pc:docMk/>
            <pc:sldMk cId="598476593" sldId="366"/>
            <ac:picMk id="4" creationId="{52817D5F-DE18-4F2E-AC42-8E2CD2F25405}"/>
          </ac:picMkLst>
        </pc:picChg>
      </pc:sldChg>
      <pc:sldChg chg="modSp mod">
        <pc:chgData name="Thibaut LE BOLLOCH - (DDEC 22)" userId="3a00fabe-2f50-4053-bd74-7967d6cb2adc" providerId="ADAL" clId="{718DB29D-E530-4335-9660-44C80E2FCE9D}" dt="2021-03-09T13:30:18.439" v="1461" actId="20577"/>
        <pc:sldMkLst>
          <pc:docMk/>
          <pc:sldMk cId="1122172441" sldId="367"/>
        </pc:sldMkLst>
        <pc:spChg chg="mod">
          <ac:chgData name="Thibaut LE BOLLOCH - (DDEC 22)" userId="3a00fabe-2f50-4053-bd74-7967d6cb2adc" providerId="ADAL" clId="{718DB29D-E530-4335-9660-44C80E2FCE9D}" dt="2021-03-09T13:30:18.439" v="1461" actId="20577"/>
          <ac:spMkLst>
            <pc:docMk/>
            <pc:sldMk cId="1122172441" sldId="367"/>
            <ac:spMk id="7" creationId="{1C8B3C4E-CD32-4139-8555-B7DD31995838}"/>
          </ac:spMkLst>
        </pc:spChg>
      </pc:sldChg>
      <pc:sldChg chg="addSp delSp modSp mod">
        <pc:chgData name="Thibaut LE BOLLOCH - (DDEC 22)" userId="3a00fabe-2f50-4053-bd74-7967d6cb2adc" providerId="ADAL" clId="{718DB29D-E530-4335-9660-44C80E2FCE9D}" dt="2021-03-09T12:02:43.464" v="1457" actId="1076"/>
        <pc:sldMkLst>
          <pc:docMk/>
          <pc:sldMk cId="3614761178" sldId="368"/>
        </pc:sldMkLst>
        <pc:spChg chg="del mod">
          <ac:chgData name="Thibaut LE BOLLOCH - (DDEC 22)" userId="3a00fabe-2f50-4053-bd74-7967d6cb2adc" providerId="ADAL" clId="{718DB29D-E530-4335-9660-44C80E2FCE9D}" dt="2021-03-09T10:14:36.449" v="345" actId="478"/>
          <ac:spMkLst>
            <pc:docMk/>
            <pc:sldMk cId="3614761178" sldId="368"/>
            <ac:spMk id="3" creationId="{29E35591-1859-4A52-9622-E5F1D0F75D80}"/>
          </ac:spMkLst>
        </pc:spChg>
        <pc:spChg chg="del">
          <ac:chgData name="Thibaut LE BOLLOCH - (DDEC 22)" userId="3a00fabe-2f50-4053-bd74-7967d6cb2adc" providerId="ADAL" clId="{718DB29D-E530-4335-9660-44C80E2FCE9D}" dt="2021-03-09T10:14:10.538" v="338" actId="478"/>
          <ac:spMkLst>
            <pc:docMk/>
            <pc:sldMk cId="3614761178" sldId="368"/>
            <ac:spMk id="4" creationId="{4296035E-970C-4BDF-876D-D163CF9AAF9A}"/>
          </ac:spMkLst>
        </pc:spChg>
        <pc:spChg chg="del">
          <ac:chgData name="Thibaut LE BOLLOCH - (DDEC 22)" userId="3a00fabe-2f50-4053-bd74-7967d6cb2adc" providerId="ADAL" clId="{718DB29D-E530-4335-9660-44C80E2FCE9D}" dt="2021-03-09T10:14:13.069" v="340" actId="478"/>
          <ac:spMkLst>
            <pc:docMk/>
            <pc:sldMk cId="3614761178" sldId="368"/>
            <ac:spMk id="5" creationId="{A756834B-EF92-461C-87C3-BCA6C478022C}"/>
          </ac:spMkLst>
        </pc:spChg>
        <pc:spChg chg="del">
          <ac:chgData name="Thibaut LE BOLLOCH - (DDEC 22)" userId="3a00fabe-2f50-4053-bd74-7967d6cb2adc" providerId="ADAL" clId="{718DB29D-E530-4335-9660-44C80E2FCE9D}" dt="2021-03-09T10:14:13.975" v="341" actId="478"/>
          <ac:spMkLst>
            <pc:docMk/>
            <pc:sldMk cId="3614761178" sldId="368"/>
            <ac:spMk id="6" creationId="{D4AD329B-E39C-4604-8C29-9829B809979A}"/>
          </ac:spMkLst>
        </pc:spChg>
        <pc:spChg chg="del">
          <ac:chgData name="Thibaut LE BOLLOCH - (DDEC 22)" userId="3a00fabe-2f50-4053-bd74-7967d6cb2adc" providerId="ADAL" clId="{718DB29D-E530-4335-9660-44C80E2FCE9D}" dt="2021-03-09T10:14:15.006" v="342" actId="478"/>
          <ac:spMkLst>
            <pc:docMk/>
            <pc:sldMk cId="3614761178" sldId="368"/>
            <ac:spMk id="9" creationId="{06E81DFF-28CA-4BAF-909C-9E304B57ADA6}"/>
          </ac:spMkLst>
        </pc:spChg>
        <pc:spChg chg="add mod ord">
          <ac:chgData name="Thibaut LE BOLLOCH - (DDEC 22)" userId="3a00fabe-2f50-4053-bd74-7967d6cb2adc" providerId="ADAL" clId="{718DB29D-E530-4335-9660-44C80E2FCE9D}" dt="2021-03-09T12:02:43.464" v="1457" actId="1076"/>
          <ac:spMkLst>
            <pc:docMk/>
            <pc:sldMk cId="3614761178" sldId="368"/>
            <ac:spMk id="10" creationId="{90984224-ACCE-47B6-9986-0FE78D12F2AF}"/>
          </ac:spMkLst>
        </pc:spChg>
        <pc:picChg chg="add del mod">
          <ac:chgData name="Thibaut LE BOLLOCH - (DDEC 22)" userId="3a00fabe-2f50-4053-bd74-7967d6cb2adc" providerId="ADAL" clId="{718DB29D-E530-4335-9660-44C80E2FCE9D}" dt="2021-03-09T10:41:19.226" v="568" actId="478"/>
          <ac:picMkLst>
            <pc:docMk/>
            <pc:sldMk cId="3614761178" sldId="368"/>
            <ac:picMk id="8" creationId="{C2EDD629-3EB3-411D-90A9-1727B2F4DCB8}"/>
          </ac:picMkLst>
        </pc:picChg>
        <pc:picChg chg="del">
          <ac:chgData name="Thibaut LE BOLLOCH - (DDEC 22)" userId="3a00fabe-2f50-4053-bd74-7967d6cb2adc" providerId="ADAL" clId="{718DB29D-E530-4335-9660-44C80E2FCE9D}" dt="2021-03-09T10:14:11.413" v="339" actId="478"/>
          <ac:picMkLst>
            <pc:docMk/>
            <pc:sldMk cId="3614761178" sldId="368"/>
            <ac:picMk id="11" creationId="{81775AC1-837C-4851-8821-C11C5150BE7E}"/>
          </ac:picMkLst>
        </pc:picChg>
        <pc:picChg chg="add mod">
          <ac:chgData name="Thibaut LE BOLLOCH - (DDEC 22)" userId="3a00fabe-2f50-4053-bd74-7967d6cb2adc" providerId="ADAL" clId="{718DB29D-E530-4335-9660-44C80E2FCE9D}" dt="2021-03-09T12:02:39.528" v="1456" actId="1076"/>
          <ac:picMkLst>
            <pc:docMk/>
            <pc:sldMk cId="3614761178" sldId="368"/>
            <ac:picMk id="13" creationId="{15730C69-61C2-4E8C-8545-84CC1C023CE7}"/>
          </ac:picMkLst>
        </pc:picChg>
        <pc:picChg chg="add mod">
          <ac:chgData name="Thibaut LE BOLLOCH - (DDEC 22)" userId="3a00fabe-2f50-4053-bd74-7967d6cb2adc" providerId="ADAL" clId="{718DB29D-E530-4335-9660-44C80E2FCE9D}" dt="2021-03-09T12:02:39.528" v="1456" actId="1076"/>
          <ac:picMkLst>
            <pc:docMk/>
            <pc:sldMk cId="3614761178" sldId="368"/>
            <ac:picMk id="14" creationId="{7A35DCB7-F8BF-40E5-9EBE-0E66AFC3AC74}"/>
          </ac:picMkLst>
        </pc:picChg>
        <pc:picChg chg="add mod modCrop">
          <ac:chgData name="Thibaut LE BOLLOCH - (DDEC 22)" userId="3a00fabe-2f50-4053-bd74-7967d6cb2adc" providerId="ADAL" clId="{718DB29D-E530-4335-9660-44C80E2FCE9D}" dt="2021-03-09T12:02:24.500" v="1452" actId="14100"/>
          <ac:picMkLst>
            <pc:docMk/>
            <pc:sldMk cId="3614761178" sldId="368"/>
            <ac:picMk id="16" creationId="{DB0EE2A1-DB9D-41D9-9067-1B8EA915873B}"/>
          </ac:picMkLst>
        </pc:picChg>
      </pc:sldChg>
      <pc:sldChg chg="addSp delSp modSp mod">
        <pc:chgData name="Thibaut LE BOLLOCH - (DDEC 22)" userId="3a00fabe-2f50-4053-bd74-7967d6cb2adc" providerId="ADAL" clId="{718DB29D-E530-4335-9660-44C80E2FCE9D}" dt="2021-03-09T12:01:14.062" v="1448" actId="208"/>
        <pc:sldMkLst>
          <pc:docMk/>
          <pc:sldMk cId="3877196870" sldId="369"/>
        </pc:sldMkLst>
        <pc:spChg chg="mod">
          <ac:chgData name="Thibaut LE BOLLOCH - (DDEC 22)" userId="3a00fabe-2f50-4053-bd74-7967d6cb2adc" providerId="ADAL" clId="{718DB29D-E530-4335-9660-44C80E2FCE9D}" dt="2021-03-09T10:45:42.420" v="753" actId="1076"/>
          <ac:spMkLst>
            <pc:docMk/>
            <pc:sldMk cId="3877196870" sldId="369"/>
            <ac:spMk id="10" creationId="{90984224-ACCE-47B6-9986-0FE78D12F2AF}"/>
          </ac:spMkLst>
        </pc:spChg>
        <pc:picChg chg="add mod">
          <ac:chgData name="Thibaut LE BOLLOCH - (DDEC 22)" userId="3a00fabe-2f50-4053-bd74-7967d6cb2adc" providerId="ADAL" clId="{718DB29D-E530-4335-9660-44C80E2FCE9D}" dt="2021-03-09T12:01:14.062" v="1448" actId="208"/>
          <ac:picMkLst>
            <pc:docMk/>
            <pc:sldMk cId="3877196870" sldId="369"/>
            <ac:picMk id="3" creationId="{4C45DA43-BECB-45E6-9C3B-BE20BF54C1A9}"/>
          </ac:picMkLst>
        </pc:picChg>
        <pc:picChg chg="add del mod">
          <ac:chgData name="Thibaut LE BOLLOCH - (DDEC 22)" userId="3a00fabe-2f50-4053-bd74-7967d6cb2adc" providerId="ADAL" clId="{718DB29D-E530-4335-9660-44C80E2FCE9D}" dt="2021-03-09T10:46:47.367" v="754" actId="478"/>
          <ac:picMkLst>
            <pc:docMk/>
            <pc:sldMk cId="3877196870" sldId="369"/>
            <ac:picMk id="5" creationId="{2C66EA4C-4552-47C5-8FA7-03FE59828D96}"/>
          </ac:picMkLst>
        </pc:picChg>
        <pc:picChg chg="add mod">
          <ac:chgData name="Thibaut LE BOLLOCH - (DDEC 22)" userId="3a00fabe-2f50-4053-bd74-7967d6cb2adc" providerId="ADAL" clId="{718DB29D-E530-4335-9660-44C80E2FCE9D}" dt="2021-03-09T12:01:14.062" v="1448" actId="208"/>
          <ac:picMkLst>
            <pc:docMk/>
            <pc:sldMk cId="3877196870" sldId="369"/>
            <ac:picMk id="7" creationId="{BB0600FD-B42A-4000-A2BC-4ECA22344AC7}"/>
          </ac:picMkLst>
        </pc:picChg>
        <pc:picChg chg="del">
          <ac:chgData name="Thibaut LE BOLLOCH - (DDEC 22)" userId="3a00fabe-2f50-4053-bd74-7967d6cb2adc" providerId="ADAL" clId="{718DB29D-E530-4335-9660-44C80E2FCE9D}" dt="2021-03-09T10:43:40.312" v="737" actId="478"/>
          <ac:picMkLst>
            <pc:docMk/>
            <pc:sldMk cId="3877196870" sldId="369"/>
            <ac:picMk id="13" creationId="{15730C69-61C2-4E8C-8545-84CC1C023CE7}"/>
          </ac:picMkLst>
        </pc:picChg>
        <pc:picChg chg="del">
          <ac:chgData name="Thibaut LE BOLLOCH - (DDEC 22)" userId="3a00fabe-2f50-4053-bd74-7967d6cb2adc" providerId="ADAL" clId="{718DB29D-E530-4335-9660-44C80E2FCE9D}" dt="2021-03-09T10:43:41.531" v="738" actId="478"/>
          <ac:picMkLst>
            <pc:docMk/>
            <pc:sldMk cId="3877196870" sldId="369"/>
            <ac:picMk id="14" creationId="{7A35DCB7-F8BF-40E5-9EBE-0E66AFC3AC74}"/>
          </ac:picMkLst>
        </pc:picChg>
        <pc:picChg chg="del">
          <ac:chgData name="Thibaut LE BOLLOCH - (DDEC 22)" userId="3a00fabe-2f50-4053-bd74-7967d6cb2adc" providerId="ADAL" clId="{718DB29D-E530-4335-9660-44C80E2FCE9D}" dt="2021-03-09T10:43:42.234" v="739" actId="478"/>
          <ac:picMkLst>
            <pc:docMk/>
            <pc:sldMk cId="3877196870" sldId="369"/>
            <ac:picMk id="16" creationId="{DB0EE2A1-DB9D-41D9-9067-1B8EA915873B}"/>
          </ac:picMkLst>
        </pc:picChg>
      </pc:sldChg>
      <pc:sldChg chg="addSp delSp modSp mod">
        <pc:chgData name="Thibaut LE BOLLOCH - (DDEC 22)" userId="3a00fabe-2f50-4053-bd74-7967d6cb2adc" providerId="ADAL" clId="{718DB29D-E530-4335-9660-44C80E2FCE9D}" dt="2021-03-09T12:01:23.435" v="1449" actId="208"/>
        <pc:sldMkLst>
          <pc:docMk/>
          <pc:sldMk cId="1308674701" sldId="370"/>
        </pc:sldMkLst>
        <pc:spChg chg="mod">
          <ac:chgData name="Thibaut LE BOLLOCH - (DDEC 22)" userId="3a00fabe-2f50-4053-bd74-7967d6cb2adc" providerId="ADAL" clId="{718DB29D-E530-4335-9660-44C80E2FCE9D}" dt="2021-03-09T10:50:23.455" v="781" actId="948"/>
          <ac:spMkLst>
            <pc:docMk/>
            <pc:sldMk cId="1308674701" sldId="370"/>
            <ac:spMk id="10" creationId="{90984224-ACCE-47B6-9986-0FE78D12F2AF}"/>
          </ac:spMkLst>
        </pc:spChg>
        <pc:picChg chg="del">
          <ac:chgData name="Thibaut LE BOLLOCH - (DDEC 22)" userId="3a00fabe-2f50-4053-bd74-7967d6cb2adc" providerId="ADAL" clId="{718DB29D-E530-4335-9660-44C80E2FCE9D}" dt="2021-03-09T10:50:44.510" v="782" actId="478"/>
          <ac:picMkLst>
            <pc:docMk/>
            <pc:sldMk cId="1308674701" sldId="370"/>
            <ac:picMk id="3" creationId="{4C45DA43-BECB-45E6-9C3B-BE20BF54C1A9}"/>
          </ac:picMkLst>
        </pc:picChg>
        <pc:picChg chg="add mod">
          <ac:chgData name="Thibaut LE BOLLOCH - (DDEC 22)" userId="3a00fabe-2f50-4053-bd74-7967d6cb2adc" providerId="ADAL" clId="{718DB29D-E530-4335-9660-44C80E2FCE9D}" dt="2021-03-09T12:01:23.435" v="1449" actId="208"/>
          <ac:picMkLst>
            <pc:docMk/>
            <pc:sldMk cId="1308674701" sldId="370"/>
            <ac:picMk id="4" creationId="{D2612309-E922-4474-856D-43B4CB774C2F}"/>
          </ac:picMkLst>
        </pc:picChg>
        <pc:picChg chg="add mod">
          <ac:chgData name="Thibaut LE BOLLOCH - (DDEC 22)" userId="3a00fabe-2f50-4053-bd74-7967d6cb2adc" providerId="ADAL" clId="{718DB29D-E530-4335-9660-44C80E2FCE9D}" dt="2021-03-09T12:01:23.435" v="1449" actId="208"/>
          <ac:picMkLst>
            <pc:docMk/>
            <pc:sldMk cId="1308674701" sldId="370"/>
            <ac:picMk id="6" creationId="{5100BB98-7C51-4C80-AAC4-F7DF4FE69BB5}"/>
          </ac:picMkLst>
        </pc:picChg>
        <pc:picChg chg="del">
          <ac:chgData name="Thibaut LE BOLLOCH - (DDEC 22)" userId="3a00fabe-2f50-4053-bd74-7967d6cb2adc" providerId="ADAL" clId="{718DB29D-E530-4335-9660-44C80E2FCE9D}" dt="2021-03-09T10:56:19.407" v="789" actId="478"/>
          <ac:picMkLst>
            <pc:docMk/>
            <pc:sldMk cId="1308674701" sldId="370"/>
            <ac:picMk id="7" creationId="{BB0600FD-B42A-4000-A2BC-4ECA22344AC7}"/>
          </ac:picMkLst>
        </pc:picChg>
      </pc:sldChg>
      <pc:sldChg chg="addSp delSp modSp mod">
        <pc:chgData name="Thibaut LE BOLLOCH - (DDEC 22)" userId="3a00fabe-2f50-4053-bd74-7967d6cb2adc" providerId="ADAL" clId="{718DB29D-E530-4335-9660-44C80E2FCE9D}" dt="2021-03-09T11:18:12.291" v="876" actId="21"/>
        <pc:sldMkLst>
          <pc:docMk/>
          <pc:sldMk cId="3235414135" sldId="371"/>
        </pc:sldMkLst>
        <pc:spChg chg="mod">
          <ac:chgData name="Thibaut LE BOLLOCH - (DDEC 22)" userId="3a00fabe-2f50-4053-bd74-7967d6cb2adc" providerId="ADAL" clId="{718DB29D-E530-4335-9660-44C80E2FCE9D}" dt="2021-03-09T11:07:16.095" v="856" actId="255"/>
          <ac:spMkLst>
            <pc:docMk/>
            <pc:sldMk cId="3235414135" sldId="371"/>
            <ac:spMk id="7" creationId="{1C8B3C4E-CD32-4139-8555-B7DD31995838}"/>
          </ac:spMkLst>
        </pc:spChg>
        <pc:picChg chg="add del mod">
          <ac:chgData name="Thibaut LE BOLLOCH - (DDEC 22)" userId="3a00fabe-2f50-4053-bd74-7967d6cb2adc" providerId="ADAL" clId="{718DB29D-E530-4335-9660-44C80E2FCE9D}" dt="2021-03-09T11:14:37.774" v="858"/>
          <ac:picMkLst>
            <pc:docMk/>
            <pc:sldMk cId="3235414135" sldId="371"/>
            <ac:picMk id="3" creationId="{C223A854-BFAC-49A8-85CA-A9D3821AEF07}"/>
          </ac:picMkLst>
        </pc:picChg>
        <pc:picChg chg="add del mod">
          <ac:chgData name="Thibaut LE BOLLOCH - (DDEC 22)" userId="3a00fabe-2f50-4053-bd74-7967d6cb2adc" providerId="ADAL" clId="{718DB29D-E530-4335-9660-44C80E2FCE9D}" dt="2021-03-09T11:15:12.436" v="864"/>
          <ac:picMkLst>
            <pc:docMk/>
            <pc:sldMk cId="3235414135" sldId="371"/>
            <ac:picMk id="4" creationId="{F2EE593F-7B04-4236-90FD-531372A57484}"/>
          </ac:picMkLst>
        </pc:picChg>
        <pc:picChg chg="add del mod">
          <ac:chgData name="Thibaut LE BOLLOCH - (DDEC 22)" userId="3a00fabe-2f50-4053-bd74-7967d6cb2adc" providerId="ADAL" clId="{718DB29D-E530-4335-9660-44C80E2FCE9D}" dt="2021-03-09T11:17:48.870" v="873" actId="478"/>
          <ac:picMkLst>
            <pc:docMk/>
            <pc:sldMk cId="3235414135" sldId="371"/>
            <ac:picMk id="6" creationId="{FACCEAB4-20F1-4771-BB0F-2B71FC5584FF}"/>
          </ac:picMkLst>
        </pc:picChg>
        <pc:picChg chg="add del mod">
          <ac:chgData name="Thibaut LE BOLLOCH - (DDEC 22)" userId="3a00fabe-2f50-4053-bd74-7967d6cb2adc" providerId="ADAL" clId="{718DB29D-E530-4335-9660-44C80E2FCE9D}" dt="2021-03-09T11:18:12.291" v="876" actId="21"/>
          <ac:picMkLst>
            <pc:docMk/>
            <pc:sldMk cId="3235414135" sldId="371"/>
            <ac:picMk id="10" creationId="{126831F8-011B-469B-9816-F61EF0A41CF5}"/>
          </ac:picMkLst>
        </pc:picChg>
      </pc:sldChg>
      <pc:sldChg chg="addSp delSp modSp mod">
        <pc:chgData name="Thibaut LE BOLLOCH - (DDEC 22)" userId="3a00fabe-2f50-4053-bd74-7967d6cb2adc" providerId="ADAL" clId="{718DB29D-E530-4335-9660-44C80E2FCE9D}" dt="2021-03-09T12:03:17.659" v="1458" actId="208"/>
        <pc:sldMkLst>
          <pc:docMk/>
          <pc:sldMk cId="208815458" sldId="372"/>
        </pc:sldMkLst>
        <pc:spChg chg="add mod">
          <ac:chgData name="Thibaut LE BOLLOCH - (DDEC 22)" userId="3a00fabe-2f50-4053-bd74-7967d6cb2adc" providerId="ADAL" clId="{718DB29D-E530-4335-9660-44C80E2FCE9D}" dt="2021-03-09T12:00:24.355" v="1445" actId="207"/>
          <ac:spMkLst>
            <pc:docMk/>
            <pc:sldMk cId="208815458" sldId="372"/>
            <ac:spMk id="7" creationId="{98C5E649-A4FC-4140-8EF2-184AECAFD32D}"/>
          </ac:spMkLst>
        </pc:spChg>
        <pc:spChg chg="del">
          <ac:chgData name="Thibaut LE BOLLOCH - (DDEC 22)" userId="3a00fabe-2f50-4053-bd74-7967d6cb2adc" providerId="ADAL" clId="{718DB29D-E530-4335-9660-44C80E2FCE9D}" dt="2021-03-09T11:18:16.623" v="878" actId="478"/>
          <ac:spMkLst>
            <pc:docMk/>
            <pc:sldMk cId="208815458" sldId="372"/>
            <ac:spMk id="10" creationId="{90984224-ACCE-47B6-9986-0FE78D12F2AF}"/>
          </ac:spMkLst>
        </pc:spChg>
        <pc:picChg chg="del">
          <ac:chgData name="Thibaut LE BOLLOCH - (DDEC 22)" userId="3a00fabe-2f50-4053-bd74-7967d6cb2adc" providerId="ADAL" clId="{718DB29D-E530-4335-9660-44C80E2FCE9D}" dt="2021-03-09T11:18:14.903" v="877" actId="478"/>
          <ac:picMkLst>
            <pc:docMk/>
            <pc:sldMk cId="208815458" sldId="372"/>
            <ac:picMk id="4" creationId="{D2612309-E922-4474-856D-43B4CB774C2F}"/>
          </ac:picMkLst>
        </pc:picChg>
        <pc:picChg chg="add mod">
          <ac:chgData name="Thibaut LE BOLLOCH - (DDEC 22)" userId="3a00fabe-2f50-4053-bd74-7967d6cb2adc" providerId="ADAL" clId="{718DB29D-E530-4335-9660-44C80E2FCE9D}" dt="2021-03-09T12:03:17.659" v="1458" actId="208"/>
          <ac:picMkLst>
            <pc:docMk/>
            <pc:sldMk cId="208815458" sldId="372"/>
            <ac:picMk id="5" creationId="{FB9B6486-29B3-4E77-AECD-E44A6D3B55DA}"/>
          </ac:picMkLst>
        </pc:picChg>
        <pc:picChg chg="del">
          <ac:chgData name="Thibaut LE BOLLOCH - (DDEC 22)" userId="3a00fabe-2f50-4053-bd74-7967d6cb2adc" providerId="ADAL" clId="{718DB29D-E530-4335-9660-44C80E2FCE9D}" dt="2021-03-09T11:18:17.436" v="879" actId="478"/>
          <ac:picMkLst>
            <pc:docMk/>
            <pc:sldMk cId="208815458" sldId="372"/>
            <ac:picMk id="6" creationId="{5100BB98-7C51-4C80-AAC4-F7DF4FE69BB5}"/>
          </ac:picMkLst>
        </pc:picChg>
      </pc:sldChg>
      <pc:sldChg chg="modSp mod">
        <pc:chgData name="Thibaut LE BOLLOCH - (DDEC 22)" userId="3a00fabe-2f50-4053-bd74-7967d6cb2adc" providerId="ADAL" clId="{718DB29D-E530-4335-9660-44C80E2FCE9D}" dt="2021-03-09T11:24:53.545" v="1080" actId="20577"/>
        <pc:sldMkLst>
          <pc:docMk/>
          <pc:sldMk cId="1255654207" sldId="373"/>
        </pc:sldMkLst>
        <pc:spChg chg="mod">
          <ac:chgData name="Thibaut LE BOLLOCH - (DDEC 22)" userId="3a00fabe-2f50-4053-bd74-7967d6cb2adc" providerId="ADAL" clId="{718DB29D-E530-4335-9660-44C80E2FCE9D}" dt="2021-03-09T11:24:53.545" v="1080" actId="20577"/>
          <ac:spMkLst>
            <pc:docMk/>
            <pc:sldMk cId="1255654207" sldId="373"/>
            <ac:spMk id="7" creationId="{1C8B3C4E-CD32-4139-8555-B7DD31995838}"/>
          </ac:spMkLst>
        </pc:spChg>
      </pc:sldChg>
      <pc:sldChg chg="addSp delSp modSp mod">
        <pc:chgData name="Thibaut LE BOLLOCH - (DDEC 22)" userId="3a00fabe-2f50-4053-bd74-7967d6cb2adc" providerId="ADAL" clId="{718DB29D-E530-4335-9660-44C80E2FCE9D}" dt="2021-03-09T12:03:46.191" v="1459" actId="208"/>
        <pc:sldMkLst>
          <pc:docMk/>
          <pc:sldMk cId="1442372649" sldId="374"/>
        </pc:sldMkLst>
        <pc:spChg chg="add mod">
          <ac:chgData name="Thibaut LE BOLLOCH - (DDEC 22)" userId="3a00fabe-2f50-4053-bd74-7967d6cb2adc" providerId="ADAL" clId="{718DB29D-E530-4335-9660-44C80E2FCE9D}" dt="2021-03-09T11:43:33.641" v="1215" actId="1076"/>
          <ac:spMkLst>
            <pc:docMk/>
            <pc:sldMk cId="1442372649" sldId="374"/>
            <ac:spMk id="6" creationId="{2F7D94D9-1243-43DD-B273-82843851FBC0}"/>
          </ac:spMkLst>
        </pc:spChg>
        <pc:spChg chg="del">
          <ac:chgData name="Thibaut LE BOLLOCH - (DDEC 22)" userId="3a00fabe-2f50-4053-bd74-7967d6cb2adc" providerId="ADAL" clId="{718DB29D-E530-4335-9660-44C80E2FCE9D}" dt="2021-03-09T11:25:19.432" v="1082" actId="478"/>
          <ac:spMkLst>
            <pc:docMk/>
            <pc:sldMk cId="1442372649" sldId="374"/>
            <ac:spMk id="7" creationId="{98C5E649-A4FC-4140-8EF2-184AECAFD32D}"/>
          </ac:spMkLst>
        </pc:spChg>
        <pc:graphicFrameChg chg="add del mod">
          <ac:chgData name="Thibaut LE BOLLOCH - (DDEC 22)" userId="3a00fabe-2f50-4053-bd74-7967d6cb2adc" providerId="ADAL" clId="{718DB29D-E530-4335-9660-44C80E2FCE9D}" dt="2021-03-09T11:29:43.504" v="1103"/>
          <ac:graphicFrameMkLst>
            <pc:docMk/>
            <pc:sldMk cId="1442372649" sldId="374"/>
            <ac:graphicFrameMk id="8" creationId="{CAC1430F-D6DF-407F-B221-43EE4C56BB9A}"/>
          </ac:graphicFrameMkLst>
        </pc:graphicFrameChg>
        <pc:graphicFrameChg chg="add del mod">
          <ac:chgData name="Thibaut LE BOLLOCH - (DDEC 22)" userId="3a00fabe-2f50-4053-bd74-7967d6cb2adc" providerId="ADAL" clId="{718DB29D-E530-4335-9660-44C80E2FCE9D}" dt="2021-03-09T11:35:50.424" v="1144"/>
          <ac:graphicFrameMkLst>
            <pc:docMk/>
            <pc:sldMk cId="1442372649" sldId="374"/>
            <ac:graphicFrameMk id="16" creationId="{16D54054-D768-469D-AE13-55D8155FF223}"/>
          </ac:graphicFrameMkLst>
        </pc:graphicFrameChg>
        <pc:picChg chg="add del mod">
          <ac:chgData name="Thibaut LE BOLLOCH - (DDEC 22)" userId="3a00fabe-2f50-4053-bd74-7967d6cb2adc" providerId="ADAL" clId="{718DB29D-E530-4335-9660-44C80E2FCE9D}" dt="2021-03-09T11:29:12.358" v="1101"/>
          <ac:picMkLst>
            <pc:docMk/>
            <pc:sldMk cId="1442372649" sldId="374"/>
            <ac:picMk id="4" creationId="{9E8C8995-30DC-4D42-A30A-101F262F751E}"/>
          </ac:picMkLst>
        </pc:picChg>
        <pc:picChg chg="del">
          <ac:chgData name="Thibaut LE BOLLOCH - (DDEC 22)" userId="3a00fabe-2f50-4053-bd74-7967d6cb2adc" providerId="ADAL" clId="{718DB29D-E530-4335-9660-44C80E2FCE9D}" dt="2021-03-09T11:25:17.508" v="1081" actId="478"/>
          <ac:picMkLst>
            <pc:docMk/>
            <pc:sldMk cId="1442372649" sldId="374"/>
            <ac:picMk id="5" creationId="{FB9B6486-29B3-4E77-AECD-E44A6D3B55DA}"/>
          </ac:picMkLst>
        </pc:picChg>
        <pc:picChg chg="add mod">
          <ac:chgData name="Thibaut LE BOLLOCH - (DDEC 22)" userId="3a00fabe-2f50-4053-bd74-7967d6cb2adc" providerId="ADAL" clId="{718DB29D-E530-4335-9660-44C80E2FCE9D}" dt="2021-03-09T11:46:24.553" v="1221" actId="1076"/>
          <ac:picMkLst>
            <pc:docMk/>
            <pc:sldMk cId="1442372649" sldId="374"/>
            <ac:picMk id="9" creationId="{B71FF12D-2CDF-4EA7-B96A-D53630587F7D}"/>
          </ac:picMkLst>
        </pc:picChg>
        <pc:picChg chg="add del mod">
          <ac:chgData name="Thibaut LE BOLLOCH - (DDEC 22)" userId="3a00fabe-2f50-4053-bd74-7967d6cb2adc" providerId="ADAL" clId="{718DB29D-E530-4335-9660-44C80E2FCE9D}" dt="2021-03-09T11:32:48.002" v="1118" actId="478"/>
          <ac:picMkLst>
            <pc:docMk/>
            <pc:sldMk cId="1442372649" sldId="374"/>
            <ac:picMk id="11" creationId="{5DA0C6C3-D483-484E-8801-EFA5AFC82D9D}"/>
          </ac:picMkLst>
        </pc:picChg>
        <pc:picChg chg="add del mod">
          <ac:chgData name="Thibaut LE BOLLOCH - (DDEC 22)" userId="3a00fabe-2f50-4053-bd74-7967d6cb2adc" providerId="ADAL" clId="{718DB29D-E530-4335-9660-44C80E2FCE9D}" dt="2021-03-09T11:34:52.114" v="1136" actId="478"/>
          <ac:picMkLst>
            <pc:docMk/>
            <pc:sldMk cId="1442372649" sldId="374"/>
            <ac:picMk id="13" creationId="{C2F6295A-1956-4FB9-B61D-6DF9C71DFA39}"/>
          </ac:picMkLst>
        </pc:picChg>
        <pc:picChg chg="add del mod">
          <ac:chgData name="Thibaut LE BOLLOCH - (DDEC 22)" userId="3a00fabe-2f50-4053-bd74-7967d6cb2adc" providerId="ADAL" clId="{718DB29D-E530-4335-9660-44C80E2FCE9D}" dt="2021-03-09T11:43:09.761" v="1209" actId="478"/>
          <ac:picMkLst>
            <pc:docMk/>
            <pc:sldMk cId="1442372649" sldId="374"/>
            <ac:picMk id="15" creationId="{CCCA2224-97BC-4360-B51C-92014C2AFFD5}"/>
          </ac:picMkLst>
        </pc:picChg>
        <pc:picChg chg="add del mod">
          <ac:chgData name="Thibaut LE BOLLOCH - (DDEC 22)" userId="3a00fabe-2f50-4053-bd74-7967d6cb2adc" providerId="ADAL" clId="{718DB29D-E530-4335-9660-44C80E2FCE9D}" dt="2021-03-09T11:35:58.686" v="1148" actId="478"/>
          <ac:picMkLst>
            <pc:docMk/>
            <pc:sldMk cId="1442372649" sldId="374"/>
            <ac:picMk id="17" creationId="{496260F5-EA34-4384-9710-00D47CC964B1}"/>
          </ac:picMkLst>
        </pc:picChg>
        <pc:picChg chg="add del mod">
          <ac:chgData name="Thibaut LE BOLLOCH - (DDEC 22)" userId="3a00fabe-2f50-4053-bd74-7967d6cb2adc" providerId="ADAL" clId="{718DB29D-E530-4335-9660-44C80E2FCE9D}" dt="2021-03-09T11:41:25.424" v="1192" actId="478"/>
          <ac:picMkLst>
            <pc:docMk/>
            <pc:sldMk cId="1442372649" sldId="374"/>
            <ac:picMk id="19" creationId="{2ED3876E-9E5F-4FE5-A0B5-443D28F93A25}"/>
          </ac:picMkLst>
        </pc:picChg>
        <pc:picChg chg="add mod">
          <ac:chgData name="Thibaut LE BOLLOCH - (DDEC 22)" userId="3a00fabe-2f50-4053-bd74-7967d6cb2adc" providerId="ADAL" clId="{718DB29D-E530-4335-9660-44C80E2FCE9D}" dt="2021-03-09T12:03:46.191" v="1459" actId="208"/>
          <ac:picMkLst>
            <pc:docMk/>
            <pc:sldMk cId="1442372649" sldId="374"/>
            <ac:picMk id="20" creationId="{4917BEF0-4D5C-4904-A2A5-5537983D5878}"/>
          </ac:picMkLst>
        </pc:picChg>
        <pc:picChg chg="add mod">
          <ac:chgData name="Thibaut LE BOLLOCH - (DDEC 22)" userId="3a00fabe-2f50-4053-bd74-7967d6cb2adc" providerId="ADAL" clId="{718DB29D-E530-4335-9660-44C80E2FCE9D}" dt="2021-03-09T12:03:46.191" v="1459" actId="208"/>
          <ac:picMkLst>
            <pc:docMk/>
            <pc:sldMk cId="1442372649" sldId="374"/>
            <ac:picMk id="22" creationId="{679078AB-AA33-45F6-9733-CAE9B52D57BC}"/>
          </ac:picMkLst>
        </pc:picChg>
        <pc:picChg chg="add mod">
          <ac:chgData name="Thibaut LE BOLLOCH - (DDEC 22)" userId="3a00fabe-2f50-4053-bd74-7967d6cb2adc" providerId="ADAL" clId="{718DB29D-E530-4335-9660-44C80E2FCE9D}" dt="2021-03-09T12:03:46.191" v="1459" actId="208"/>
          <ac:picMkLst>
            <pc:docMk/>
            <pc:sldMk cId="1442372649" sldId="374"/>
            <ac:picMk id="24" creationId="{0AC70438-3EBB-45FD-93EE-1C1EFA0CB54D}"/>
          </ac:picMkLst>
        </pc:picChg>
      </pc:sldChg>
    </pc:docChg>
  </pc:docChgLst>
  <pc:docChgLst>
    <pc:chgData name="Thibaut LE BOLLOCH - (DDEC 22 - UGSEL 22)" userId="3a00fabe-2f50-4053-bd74-7967d6cb2adc" providerId="ADAL" clId="{1AFAEAEE-FF53-4E00-9B41-E32F0464714D}"/>
    <pc:docChg chg="modSld">
      <pc:chgData name="Thibaut LE BOLLOCH - (DDEC 22 - UGSEL 22)" userId="3a00fabe-2f50-4053-bd74-7967d6cb2adc" providerId="ADAL" clId="{1AFAEAEE-FF53-4E00-9B41-E32F0464714D}" dt="2021-05-04T14:31:12.397" v="12" actId="20577"/>
      <pc:docMkLst>
        <pc:docMk/>
      </pc:docMkLst>
      <pc:sldChg chg="modSp mod">
        <pc:chgData name="Thibaut LE BOLLOCH - (DDEC 22 - UGSEL 22)" userId="3a00fabe-2f50-4053-bd74-7967d6cb2adc" providerId="ADAL" clId="{1AFAEAEE-FF53-4E00-9B41-E32F0464714D}" dt="2021-05-04T14:31:12.397" v="12" actId="20577"/>
        <pc:sldMkLst>
          <pc:docMk/>
          <pc:sldMk cId="2954458838" sldId="311"/>
        </pc:sldMkLst>
        <pc:spChg chg="mod">
          <ac:chgData name="Thibaut LE BOLLOCH - (DDEC 22 - UGSEL 22)" userId="3a00fabe-2f50-4053-bd74-7967d6cb2adc" providerId="ADAL" clId="{1AFAEAEE-FF53-4E00-9B41-E32F0464714D}" dt="2021-05-04T14:31:12.397" v="12" actId="20577"/>
          <ac:spMkLst>
            <pc:docMk/>
            <pc:sldMk cId="2954458838" sldId="311"/>
            <ac:spMk id="18" creationId="{A41FD5A7-5EBB-4578-93AA-22DDE7B8920A}"/>
          </ac:spMkLst>
        </pc:spChg>
      </pc:sldChg>
    </pc:docChg>
  </pc:docChgLst>
  <pc:docChgLst>
    <pc:chgData name="Thibaut LE BOLLOCH - (DDEC 22)" userId="3a00fabe-2f50-4053-bd74-7967d6cb2adc" providerId="ADAL" clId="{AF0D451A-0FCB-4B1B-87D6-E9733F81976E}"/>
    <pc:docChg chg="undo redo custSel mod delSld modSld sldOrd">
      <pc:chgData name="Thibaut LE BOLLOCH - (DDEC 22)" userId="3a00fabe-2f50-4053-bd74-7967d6cb2adc" providerId="ADAL" clId="{AF0D451A-0FCB-4B1B-87D6-E9733F81976E}" dt="2020-01-20T19:43:00.411" v="13521" actId="20577"/>
      <pc:docMkLst>
        <pc:docMk/>
      </pc:docMkLst>
      <pc:sldChg chg="addSp delSp modSp">
        <pc:chgData name="Thibaut LE BOLLOCH - (DDEC 22)" userId="3a00fabe-2f50-4053-bd74-7967d6cb2adc" providerId="ADAL" clId="{AF0D451A-0FCB-4B1B-87D6-E9733F81976E}" dt="2020-01-14T15:12:56.243" v="6495"/>
        <pc:sldMkLst>
          <pc:docMk/>
          <pc:sldMk cId="1072425620" sldId="282"/>
        </pc:sldMkLst>
        <pc:spChg chg="add del mod">
          <ac:chgData name="Thibaut LE BOLLOCH - (DDEC 22)" userId="3a00fabe-2f50-4053-bd74-7967d6cb2adc" providerId="ADAL" clId="{AF0D451A-0FCB-4B1B-87D6-E9733F81976E}" dt="2020-01-14T15:12:45.308" v="6494" actId="478"/>
          <ac:spMkLst>
            <pc:docMk/>
            <pc:sldMk cId="1072425620" sldId="282"/>
            <ac:spMk id="3" creationId="{C5023A59-FABA-4D7A-B5CA-F114D85E841F}"/>
          </ac:spMkLst>
        </pc:spChg>
        <pc:spChg chg="mod">
          <ac:chgData name="Thibaut LE BOLLOCH - (DDEC 22)" userId="3a00fabe-2f50-4053-bd74-7967d6cb2adc" providerId="ADAL" clId="{AF0D451A-0FCB-4B1B-87D6-E9733F81976E}" dt="2020-01-14T15:00:55.620" v="6357" actId="20577"/>
          <ac:spMkLst>
            <pc:docMk/>
            <pc:sldMk cId="1072425620" sldId="282"/>
            <ac:spMk id="6" creationId="{00000000-0000-0000-0000-000000000000}"/>
          </ac:spMkLst>
        </pc:spChg>
        <pc:spChg chg="mod">
          <ac:chgData name="Thibaut LE BOLLOCH - (DDEC 22)" userId="3a00fabe-2f50-4053-bd74-7967d6cb2adc" providerId="ADAL" clId="{AF0D451A-0FCB-4B1B-87D6-E9733F81976E}" dt="2020-01-14T14:55:59.340" v="6143" actId="1076"/>
          <ac:spMkLst>
            <pc:docMk/>
            <pc:sldMk cId="1072425620" sldId="282"/>
            <ac:spMk id="10" creationId="{00000000-0000-0000-0000-000000000000}"/>
          </ac:spMkLst>
        </pc:spChg>
        <pc:spChg chg="add">
          <ac:chgData name="Thibaut LE BOLLOCH - (DDEC 22)" userId="3a00fabe-2f50-4053-bd74-7967d6cb2adc" providerId="ADAL" clId="{AF0D451A-0FCB-4B1B-87D6-E9733F81976E}" dt="2020-01-14T15:12:56.243" v="6495"/>
          <ac:spMkLst>
            <pc:docMk/>
            <pc:sldMk cId="1072425620" sldId="282"/>
            <ac:spMk id="14" creationId="{E7DFC9F1-B966-421D-90FF-C005797918B1}"/>
          </ac:spMkLst>
        </pc:spChg>
        <pc:spChg chg="mod">
          <ac:chgData name="Thibaut LE BOLLOCH - (DDEC 22)" userId="3a00fabe-2f50-4053-bd74-7967d6cb2adc" providerId="ADAL" clId="{AF0D451A-0FCB-4B1B-87D6-E9733F81976E}" dt="2020-01-14T15:01:47.435" v="6367" actId="20577"/>
          <ac:spMkLst>
            <pc:docMk/>
            <pc:sldMk cId="1072425620" sldId="282"/>
            <ac:spMk id="16" creationId="{00000000-0000-0000-0000-000000000000}"/>
          </ac:spMkLst>
        </pc:spChg>
        <pc:spChg chg="mod">
          <ac:chgData name="Thibaut LE BOLLOCH - (DDEC 22)" userId="3a00fabe-2f50-4053-bd74-7967d6cb2adc" providerId="ADAL" clId="{AF0D451A-0FCB-4B1B-87D6-E9733F81976E}" dt="2020-01-14T15:00:59.483" v="6359" actId="20577"/>
          <ac:spMkLst>
            <pc:docMk/>
            <pc:sldMk cId="1072425620" sldId="282"/>
            <ac:spMk id="18" creationId="{FCED994E-7404-4EFE-9774-58018729FB72}"/>
          </ac:spMkLst>
        </pc:spChg>
        <pc:spChg chg="mod">
          <ac:chgData name="Thibaut LE BOLLOCH - (DDEC 22)" userId="3a00fabe-2f50-4053-bd74-7967d6cb2adc" providerId="ADAL" clId="{AF0D451A-0FCB-4B1B-87D6-E9733F81976E}" dt="2020-01-14T15:01:04.065" v="6360" actId="20577"/>
          <ac:spMkLst>
            <pc:docMk/>
            <pc:sldMk cId="1072425620" sldId="282"/>
            <ac:spMk id="19" creationId="{794FAE97-EB1D-468C-A946-C76B3A0E03AC}"/>
          </ac:spMkLst>
        </pc:spChg>
        <pc:spChg chg="mod">
          <ac:chgData name="Thibaut LE BOLLOCH - (DDEC 22)" userId="3a00fabe-2f50-4053-bd74-7967d6cb2adc" providerId="ADAL" clId="{AF0D451A-0FCB-4B1B-87D6-E9733F81976E}" dt="2020-01-14T15:02:31.004" v="6369" actId="207"/>
          <ac:spMkLst>
            <pc:docMk/>
            <pc:sldMk cId="1072425620" sldId="282"/>
            <ac:spMk id="20" creationId="{0EA93DC1-B0EC-40BF-8A40-621755C87EBE}"/>
          </ac:spMkLst>
        </pc:spChg>
        <pc:spChg chg="del">
          <ac:chgData name="Thibaut LE BOLLOCH - (DDEC 22)" userId="3a00fabe-2f50-4053-bd74-7967d6cb2adc" providerId="ADAL" clId="{AF0D451A-0FCB-4B1B-87D6-E9733F81976E}" dt="2020-01-14T15:12:42.364" v="6492" actId="478"/>
          <ac:spMkLst>
            <pc:docMk/>
            <pc:sldMk cId="1072425620" sldId="282"/>
            <ac:spMk id="21" creationId="{BEA68F31-1343-4771-A5B2-250346CFE2FB}"/>
          </ac:spMkLst>
        </pc:spChg>
        <pc:picChg chg="add">
          <ac:chgData name="Thibaut LE BOLLOCH - (DDEC 22)" userId="3a00fabe-2f50-4053-bd74-7967d6cb2adc" providerId="ADAL" clId="{AF0D451A-0FCB-4B1B-87D6-E9733F81976E}" dt="2020-01-14T15:12:56.243" v="6495"/>
          <ac:picMkLst>
            <pc:docMk/>
            <pc:sldMk cId="1072425620" sldId="282"/>
            <ac:picMk id="15" creationId="{D82FFE43-3960-4035-8C48-C05BC5AD1266}"/>
          </ac:picMkLst>
        </pc:picChg>
        <pc:picChg chg="del">
          <ac:chgData name="Thibaut LE BOLLOCH - (DDEC 22)" userId="3a00fabe-2f50-4053-bd74-7967d6cb2adc" providerId="ADAL" clId="{AF0D451A-0FCB-4B1B-87D6-E9733F81976E}" dt="2020-01-14T15:12:43.726" v="6493" actId="478"/>
          <ac:picMkLst>
            <pc:docMk/>
            <pc:sldMk cId="1072425620" sldId="282"/>
            <ac:picMk id="23" creationId="{2546FC0E-669B-41B6-BB75-6244A7D70465}"/>
          </ac:picMkLst>
        </pc:picChg>
        <pc:cxnChg chg="mod">
          <ac:chgData name="Thibaut LE BOLLOCH - (DDEC 22)" userId="3a00fabe-2f50-4053-bd74-7967d6cb2adc" providerId="ADAL" clId="{AF0D451A-0FCB-4B1B-87D6-E9733F81976E}" dt="2020-01-14T14:55:52.309" v="6142" actId="1076"/>
          <ac:cxnSpMkLst>
            <pc:docMk/>
            <pc:sldMk cId="1072425620" sldId="282"/>
            <ac:cxnSpMk id="27" creationId="{00000000-0000-0000-0000-000000000000}"/>
          </ac:cxnSpMkLst>
        </pc:cxnChg>
      </pc:sldChg>
      <pc:sldChg chg="addSp delSp modSp">
        <pc:chgData name="Thibaut LE BOLLOCH - (DDEC 22)" userId="3a00fabe-2f50-4053-bd74-7967d6cb2adc" providerId="ADAL" clId="{AF0D451A-0FCB-4B1B-87D6-E9733F81976E}" dt="2020-01-15T13:43:05.730" v="11203" actId="1076"/>
        <pc:sldMkLst>
          <pc:docMk/>
          <pc:sldMk cId="967963554" sldId="283"/>
        </pc:sldMkLst>
        <pc:spChg chg="add del mod">
          <ac:chgData name="Thibaut LE BOLLOCH - (DDEC 22)" userId="3a00fabe-2f50-4053-bd74-7967d6cb2adc" providerId="ADAL" clId="{AF0D451A-0FCB-4B1B-87D6-E9733F81976E}" dt="2020-01-14T15:13:09.541" v="6499" actId="478"/>
          <ac:spMkLst>
            <pc:docMk/>
            <pc:sldMk cId="967963554" sldId="283"/>
            <ac:spMk id="3" creationId="{3B98D3C2-3C28-4318-94FA-DC799A85572D}"/>
          </ac:spMkLst>
        </pc:spChg>
        <pc:spChg chg="mod">
          <ac:chgData name="Thibaut LE BOLLOCH - (DDEC 22)" userId="3a00fabe-2f50-4053-bd74-7967d6cb2adc" providerId="ADAL" clId="{AF0D451A-0FCB-4B1B-87D6-E9733F81976E}" dt="2020-01-14T15:27:06.142" v="6526" actId="1076"/>
          <ac:spMkLst>
            <pc:docMk/>
            <pc:sldMk cId="967963554" sldId="283"/>
            <ac:spMk id="5" creationId="{00000000-0000-0000-0000-000000000000}"/>
          </ac:spMkLst>
        </pc:spChg>
        <pc:spChg chg="del">
          <ac:chgData name="Thibaut LE BOLLOCH - (DDEC 22)" userId="3a00fabe-2f50-4053-bd74-7967d6cb2adc" providerId="ADAL" clId="{AF0D451A-0FCB-4B1B-87D6-E9733F81976E}" dt="2020-01-14T15:13:06.282" v="6497" actId="478"/>
          <ac:spMkLst>
            <pc:docMk/>
            <pc:sldMk cId="967963554" sldId="283"/>
            <ac:spMk id="8" creationId="{13CA5A5F-9CD0-4810-9FAE-26FCDB14B024}"/>
          </ac:spMkLst>
        </pc:spChg>
        <pc:spChg chg="add">
          <ac:chgData name="Thibaut LE BOLLOCH - (DDEC 22)" userId="3a00fabe-2f50-4053-bd74-7967d6cb2adc" providerId="ADAL" clId="{AF0D451A-0FCB-4B1B-87D6-E9733F81976E}" dt="2020-01-14T15:13:11.149" v="6500"/>
          <ac:spMkLst>
            <pc:docMk/>
            <pc:sldMk cId="967963554" sldId="283"/>
            <ac:spMk id="10" creationId="{9A9F86F4-2FC2-4786-A7FB-360C7FA027AF}"/>
          </ac:spMkLst>
        </pc:spChg>
        <pc:picChg chg="add mod">
          <ac:chgData name="Thibaut LE BOLLOCH - (DDEC 22)" userId="3a00fabe-2f50-4053-bd74-7967d6cb2adc" providerId="ADAL" clId="{AF0D451A-0FCB-4B1B-87D6-E9733F81976E}" dt="2020-01-15T13:43:05.730" v="11203" actId="1076"/>
          <ac:picMkLst>
            <pc:docMk/>
            <pc:sldMk cId="967963554" sldId="283"/>
            <ac:picMk id="2" creationId="{824BD927-2CEA-4C6C-AF67-8ECF556D9F9B}"/>
          </ac:picMkLst>
        </pc:picChg>
        <pc:picChg chg="add del mod">
          <ac:chgData name="Thibaut LE BOLLOCH - (DDEC 22)" userId="3a00fabe-2f50-4053-bd74-7967d6cb2adc" providerId="ADAL" clId="{AF0D451A-0FCB-4B1B-87D6-E9733F81976E}" dt="2020-01-14T15:17:35.950" v="6516" actId="478"/>
          <ac:picMkLst>
            <pc:docMk/>
            <pc:sldMk cId="967963554" sldId="283"/>
            <ac:picMk id="4" creationId="{1FB070AA-BDC8-4A6C-B670-57F5B81790C2}"/>
          </ac:picMkLst>
        </pc:picChg>
        <pc:picChg chg="add del mod">
          <ac:chgData name="Thibaut LE BOLLOCH - (DDEC 22)" userId="3a00fabe-2f50-4053-bd74-7967d6cb2adc" providerId="ADAL" clId="{AF0D451A-0FCB-4B1B-87D6-E9733F81976E}" dt="2020-01-14T15:24:28.534" v="6521" actId="478"/>
          <ac:picMkLst>
            <pc:docMk/>
            <pc:sldMk cId="967963554" sldId="283"/>
            <ac:picMk id="6" creationId="{C9DFE8DA-67D8-4715-AB6E-CC0622F15948}"/>
          </ac:picMkLst>
        </pc:picChg>
        <pc:picChg chg="add del mod">
          <ac:chgData name="Thibaut LE BOLLOCH - (DDEC 22)" userId="3a00fabe-2f50-4053-bd74-7967d6cb2adc" providerId="ADAL" clId="{AF0D451A-0FCB-4B1B-87D6-E9733F81976E}" dt="2020-01-15T13:27:30.662" v="10773" actId="478"/>
          <ac:picMkLst>
            <pc:docMk/>
            <pc:sldMk cId="967963554" sldId="283"/>
            <ac:picMk id="7" creationId="{3F72C7FB-B2FE-41C9-A263-F47BC40992C0}"/>
          </ac:picMkLst>
        </pc:picChg>
        <pc:picChg chg="del">
          <ac:chgData name="Thibaut LE BOLLOCH - (DDEC 22)" userId="3a00fabe-2f50-4053-bd74-7967d6cb2adc" providerId="ADAL" clId="{AF0D451A-0FCB-4B1B-87D6-E9733F81976E}" dt="2020-01-14T15:13:07.759" v="6498" actId="478"/>
          <ac:picMkLst>
            <pc:docMk/>
            <pc:sldMk cId="967963554" sldId="283"/>
            <ac:picMk id="9" creationId="{B8CA6DEF-EAA3-4F6D-AA2F-49D4EABB8A72}"/>
          </ac:picMkLst>
        </pc:picChg>
        <pc:picChg chg="add">
          <ac:chgData name="Thibaut LE BOLLOCH - (DDEC 22)" userId="3a00fabe-2f50-4053-bd74-7967d6cb2adc" providerId="ADAL" clId="{AF0D451A-0FCB-4B1B-87D6-E9733F81976E}" dt="2020-01-14T15:13:11.149" v="6500"/>
          <ac:picMkLst>
            <pc:docMk/>
            <pc:sldMk cId="967963554" sldId="283"/>
            <ac:picMk id="11" creationId="{B282A9CB-1C3B-401B-82AF-1F27738E4586}"/>
          </ac:picMkLst>
        </pc:picChg>
        <pc:picChg chg="del">
          <ac:chgData name="Thibaut LE BOLLOCH - (DDEC 22)" userId="3a00fabe-2f50-4053-bd74-7967d6cb2adc" providerId="ADAL" clId="{AF0D451A-0FCB-4B1B-87D6-E9733F81976E}" dt="2020-01-14T15:12:30.437" v="6488" actId="478"/>
          <ac:picMkLst>
            <pc:docMk/>
            <pc:sldMk cId="967963554" sldId="283"/>
            <ac:picMk id="12" creationId="{EEC0C8B4-6A55-4776-80DF-CF189351E9EF}"/>
          </ac:picMkLst>
        </pc:picChg>
      </pc:sldChg>
      <pc:sldChg chg="addSp delSp modSp">
        <pc:chgData name="Thibaut LE BOLLOCH - (DDEC 22)" userId="3a00fabe-2f50-4053-bd74-7967d6cb2adc" providerId="ADAL" clId="{AF0D451A-0FCB-4B1B-87D6-E9733F81976E}" dt="2020-01-17T10:57:59.198" v="12901" actId="164"/>
        <pc:sldMkLst>
          <pc:docMk/>
          <pc:sldMk cId="2954458838" sldId="311"/>
        </pc:sldMkLst>
        <pc:grpChg chg="add mod">
          <ac:chgData name="Thibaut LE BOLLOCH - (DDEC 22)" userId="3a00fabe-2f50-4053-bd74-7967d6cb2adc" providerId="ADAL" clId="{AF0D451A-0FCB-4B1B-87D6-E9733F81976E}" dt="2020-01-17T10:57:59.198" v="12901" actId="164"/>
          <ac:grpSpMkLst>
            <pc:docMk/>
            <pc:sldMk cId="2954458838" sldId="311"/>
            <ac:grpSpMk id="3" creationId="{3FB25A49-1B74-4F62-8055-642802041078}"/>
          </ac:grpSpMkLst>
        </pc:grpChg>
        <pc:grpChg chg="del">
          <ac:chgData name="Thibaut LE BOLLOCH - (DDEC 22)" userId="3a00fabe-2f50-4053-bd74-7967d6cb2adc" providerId="ADAL" clId="{AF0D451A-0FCB-4B1B-87D6-E9733F81976E}" dt="2020-01-17T10:55:47.305" v="12873" actId="165"/>
          <ac:grpSpMkLst>
            <pc:docMk/>
            <pc:sldMk cId="2954458838" sldId="311"/>
            <ac:grpSpMk id="36" creationId="{09F28C39-18E7-4553-AFF6-46D9E12E377B}"/>
          </ac:grpSpMkLst>
        </pc:grpChg>
        <pc:picChg chg="mod topLvl">
          <ac:chgData name="Thibaut LE BOLLOCH - (DDEC 22)" userId="3a00fabe-2f50-4053-bd74-7967d6cb2adc" providerId="ADAL" clId="{AF0D451A-0FCB-4B1B-87D6-E9733F81976E}" dt="2020-01-17T10:57:59.198" v="12901" actId="164"/>
          <ac:picMkLst>
            <pc:docMk/>
            <pc:sldMk cId="2954458838" sldId="311"/>
            <ac:picMk id="37" creationId="{EE0B69E0-52E7-4A44-AA49-C2849E528AB3}"/>
          </ac:picMkLst>
        </pc:picChg>
        <pc:picChg chg="mod topLvl">
          <ac:chgData name="Thibaut LE BOLLOCH - (DDEC 22)" userId="3a00fabe-2f50-4053-bd74-7967d6cb2adc" providerId="ADAL" clId="{AF0D451A-0FCB-4B1B-87D6-E9733F81976E}" dt="2020-01-17T10:57:59.198" v="12901" actId="164"/>
          <ac:picMkLst>
            <pc:docMk/>
            <pc:sldMk cId="2954458838" sldId="311"/>
            <ac:picMk id="38" creationId="{9F674031-8B09-43A6-93FA-E986170C683D}"/>
          </ac:picMkLst>
        </pc:picChg>
        <pc:picChg chg="mod topLvl">
          <ac:chgData name="Thibaut LE BOLLOCH - (DDEC 22)" userId="3a00fabe-2f50-4053-bd74-7967d6cb2adc" providerId="ADAL" clId="{AF0D451A-0FCB-4B1B-87D6-E9733F81976E}" dt="2020-01-17T10:57:59.198" v="12901" actId="164"/>
          <ac:picMkLst>
            <pc:docMk/>
            <pc:sldMk cId="2954458838" sldId="311"/>
            <ac:picMk id="39" creationId="{A423E37F-9D35-4AB7-9D1F-F8CF906E147C}"/>
          </ac:picMkLst>
        </pc:picChg>
        <pc:picChg chg="mod topLvl">
          <ac:chgData name="Thibaut LE BOLLOCH - (DDEC 22)" userId="3a00fabe-2f50-4053-bd74-7967d6cb2adc" providerId="ADAL" clId="{AF0D451A-0FCB-4B1B-87D6-E9733F81976E}" dt="2020-01-17T10:57:59.198" v="12901" actId="164"/>
          <ac:picMkLst>
            <pc:docMk/>
            <pc:sldMk cId="2954458838" sldId="311"/>
            <ac:picMk id="40" creationId="{3DF76A52-59F0-4293-901C-010B55DD3A9C}"/>
          </ac:picMkLst>
        </pc:picChg>
        <pc:picChg chg="mod topLvl">
          <ac:chgData name="Thibaut LE BOLLOCH - (DDEC 22)" userId="3a00fabe-2f50-4053-bd74-7967d6cb2adc" providerId="ADAL" clId="{AF0D451A-0FCB-4B1B-87D6-E9733F81976E}" dt="2020-01-17T10:57:59.198" v="12901" actId="164"/>
          <ac:picMkLst>
            <pc:docMk/>
            <pc:sldMk cId="2954458838" sldId="311"/>
            <ac:picMk id="41" creationId="{D0BFEAC7-91BF-4EA2-B027-F067132D39B7}"/>
          </ac:picMkLst>
        </pc:picChg>
        <pc:picChg chg="mod topLvl">
          <ac:chgData name="Thibaut LE BOLLOCH - (DDEC 22)" userId="3a00fabe-2f50-4053-bd74-7967d6cb2adc" providerId="ADAL" clId="{AF0D451A-0FCB-4B1B-87D6-E9733F81976E}" dt="2020-01-17T10:57:59.198" v="12901" actId="164"/>
          <ac:picMkLst>
            <pc:docMk/>
            <pc:sldMk cId="2954458838" sldId="311"/>
            <ac:picMk id="42" creationId="{FE8E55D7-7A33-48D8-AEC9-8FD4C3329C5A}"/>
          </ac:picMkLst>
        </pc:picChg>
        <pc:picChg chg="mod topLvl">
          <ac:chgData name="Thibaut LE BOLLOCH - (DDEC 22)" userId="3a00fabe-2f50-4053-bd74-7967d6cb2adc" providerId="ADAL" clId="{AF0D451A-0FCB-4B1B-87D6-E9733F81976E}" dt="2020-01-17T10:57:59.198" v="12901" actId="164"/>
          <ac:picMkLst>
            <pc:docMk/>
            <pc:sldMk cId="2954458838" sldId="311"/>
            <ac:picMk id="43" creationId="{57EB8FB5-D606-46BD-89D0-D16F068AC331}"/>
          </ac:picMkLst>
        </pc:picChg>
        <pc:picChg chg="mod topLvl">
          <ac:chgData name="Thibaut LE BOLLOCH - (DDEC 22)" userId="3a00fabe-2f50-4053-bd74-7967d6cb2adc" providerId="ADAL" clId="{AF0D451A-0FCB-4B1B-87D6-E9733F81976E}" dt="2020-01-17T10:57:59.198" v="12901" actId="164"/>
          <ac:picMkLst>
            <pc:docMk/>
            <pc:sldMk cId="2954458838" sldId="311"/>
            <ac:picMk id="44" creationId="{F4972CC2-1A1E-4F08-9234-E0538DE80D1F}"/>
          </ac:picMkLst>
        </pc:picChg>
        <pc:picChg chg="mod topLvl">
          <ac:chgData name="Thibaut LE BOLLOCH - (DDEC 22)" userId="3a00fabe-2f50-4053-bd74-7967d6cb2adc" providerId="ADAL" clId="{AF0D451A-0FCB-4B1B-87D6-E9733F81976E}" dt="2020-01-17T10:57:59.198" v="12901" actId="164"/>
          <ac:picMkLst>
            <pc:docMk/>
            <pc:sldMk cId="2954458838" sldId="311"/>
            <ac:picMk id="45" creationId="{B2727B90-DEA8-47D4-BCCC-9B0CE56D1D72}"/>
          </ac:picMkLst>
        </pc:picChg>
      </pc:sldChg>
      <pc:sldChg chg="addSp delSp modSp modAnim">
        <pc:chgData name="Thibaut LE BOLLOCH - (DDEC 22)" userId="3a00fabe-2f50-4053-bd74-7967d6cb2adc" providerId="ADAL" clId="{AF0D451A-0FCB-4B1B-87D6-E9733F81976E}" dt="2020-01-17T12:55:07.038" v="13492"/>
        <pc:sldMkLst>
          <pc:docMk/>
          <pc:sldMk cId="3636849052" sldId="313"/>
        </pc:sldMkLst>
        <pc:spChg chg="add del mod">
          <ac:chgData name="Thibaut LE BOLLOCH - (DDEC 22)" userId="3a00fabe-2f50-4053-bd74-7967d6cb2adc" providerId="ADAL" clId="{AF0D451A-0FCB-4B1B-87D6-E9733F81976E}" dt="2020-01-14T15:12:39.071" v="6491" actId="478"/>
          <ac:spMkLst>
            <pc:docMk/>
            <pc:sldMk cId="3636849052" sldId="313"/>
            <ac:spMk id="3" creationId="{FFFBA987-35B5-4B23-B678-67059A4BAFBE}"/>
          </ac:spMkLst>
        </pc:spChg>
        <pc:spChg chg="add">
          <ac:chgData name="Thibaut LE BOLLOCH - (DDEC 22)" userId="3a00fabe-2f50-4053-bd74-7967d6cb2adc" providerId="ADAL" clId="{AF0D451A-0FCB-4B1B-87D6-E9733F81976E}" dt="2020-01-14T15:13:00.323" v="6496"/>
          <ac:spMkLst>
            <pc:docMk/>
            <pc:sldMk cId="3636849052" sldId="313"/>
            <ac:spMk id="9" creationId="{9A106C51-E6E2-4605-9818-36C05F8FFA2D}"/>
          </ac:spMkLst>
        </pc:spChg>
        <pc:spChg chg="mod">
          <ac:chgData name="Thibaut LE BOLLOCH - (DDEC 22)" userId="3a00fabe-2f50-4053-bd74-7967d6cb2adc" providerId="ADAL" clId="{AF0D451A-0FCB-4B1B-87D6-E9733F81976E}" dt="2020-01-14T15:12:05.033" v="6487" actId="255"/>
          <ac:spMkLst>
            <pc:docMk/>
            <pc:sldMk cId="3636849052" sldId="313"/>
            <ac:spMk id="10" creationId="{00000000-0000-0000-0000-000000000000}"/>
          </ac:spMkLst>
        </pc:spChg>
        <pc:spChg chg="del">
          <ac:chgData name="Thibaut LE BOLLOCH - (DDEC 22)" userId="3a00fabe-2f50-4053-bd74-7967d6cb2adc" providerId="ADAL" clId="{AF0D451A-0FCB-4B1B-87D6-E9733F81976E}" dt="2020-01-14T15:12:33.795" v="6489" actId="478"/>
          <ac:spMkLst>
            <pc:docMk/>
            <pc:sldMk cId="3636849052" sldId="313"/>
            <ac:spMk id="12" creationId="{AC42365D-BF07-4812-8F51-CDD27D2B3F3C}"/>
          </ac:spMkLst>
        </pc:spChg>
        <pc:graphicFrameChg chg="mod modGraphic">
          <ac:chgData name="Thibaut LE BOLLOCH - (DDEC 22)" userId="3a00fabe-2f50-4053-bd74-7967d6cb2adc" providerId="ADAL" clId="{AF0D451A-0FCB-4B1B-87D6-E9733F81976E}" dt="2020-01-14T15:08:01.598" v="6416" actId="14734"/>
          <ac:graphicFrameMkLst>
            <pc:docMk/>
            <pc:sldMk cId="3636849052" sldId="313"/>
            <ac:graphicFrameMk id="8" creationId="{1FE7C5F3-EF65-4DF3-BE62-0B4522BA394E}"/>
          </ac:graphicFrameMkLst>
        </pc:graphicFrameChg>
        <pc:graphicFrameChg chg="mod modGraphic">
          <ac:chgData name="Thibaut LE BOLLOCH - (DDEC 22)" userId="3a00fabe-2f50-4053-bd74-7967d6cb2adc" providerId="ADAL" clId="{AF0D451A-0FCB-4B1B-87D6-E9733F81976E}" dt="2020-01-14T15:09:56.022" v="6443" actId="14734"/>
          <ac:graphicFrameMkLst>
            <pc:docMk/>
            <pc:sldMk cId="3636849052" sldId="313"/>
            <ac:graphicFrameMk id="11" creationId="{55508D17-E03E-46F2-AC16-7123772ED9AD}"/>
          </ac:graphicFrameMkLst>
        </pc:graphicFrameChg>
        <pc:picChg chg="del">
          <ac:chgData name="Thibaut LE BOLLOCH - (DDEC 22)" userId="3a00fabe-2f50-4053-bd74-7967d6cb2adc" providerId="ADAL" clId="{AF0D451A-0FCB-4B1B-87D6-E9733F81976E}" dt="2020-01-14T15:12:35.479" v="6490" actId="478"/>
          <ac:picMkLst>
            <pc:docMk/>
            <pc:sldMk cId="3636849052" sldId="313"/>
            <ac:picMk id="13" creationId="{876776DA-D249-4092-8C1A-152142F91A8A}"/>
          </ac:picMkLst>
        </pc:picChg>
        <pc:picChg chg="add">
          <ac:chgData name="Thibaut LE BOLLOCH - (DDEC 22)" userId="3a00fabe-2f50-4053-bd74-7967d6cb2adc" providerId="ADAL" clId="{AF0D451A-0FCB-4B1B-87D6-E9733F81976E}" dt="2020-01-14T15:13:00.323" v="6496"/>
          <ac:picMkLst>
            <pc:docMk/>
            <pc:sldMk cId="3636849052" sldId="313"/>
            <ac:picMk id="14" creationId="{822A1FCB-428F-4F46-9097-CC6A1E6C95EA}"/>
          </ac:picMkLst>
        </pc:picChg>
      </pc:sldChg>
      <pc:sldChg chg="addSp delSp modSp mod setBg setClrOvrMap">
        <pc:chgData name="Thibaut LE BOLLOCH - (DDEC 22)" userId="3a00fabe-2f50-4053-bd74-7967d6cb2adc" providerId="ADAL" clId="{AF0D451A-0FCB-4B1B-87D6-E9733F81976E}" dt="2020-01-15T13:40:02.555" v="11198" actId="1076"/>
        <pc:sldMkLst>
          <pc:docMk/>
          <pc:sldMk cId="2426924760" sldId="331"/>
        </pc:sldMkLst>
        <pc:spChg chg="add del mod">
          <ac:chgData name="Thibaut LE BOLLOCH - (DDEC 22)" userId="3a00fabe-2f50-4053-bd74-7967d6cb2adc" providerId="ADAL" clId="{AF0D451A-0FCB-4B1B-87D6-E9733F81976E}" dt="2020-01-15T11:36:50.290" v="9946" actId="478"/>
          <ac:spMkLst>
            <pc:docMk/>
            <pc:sldMk cId="2426924760" sldId="331"/>
            <ac:spMk id="3" creationId="{3F90057B-5CA6-4BA5-B544-A3042A62A1E8}"/>
          </ac:spMkLst>
        </pc:spChg>
        <pc:spChg chg="mod">
          <ac:chgData name="Thibaut LE BOLLOCH - (DDEC 22)" userId="3a00fabe-2f50-4053-bd74-7967d6cb2adc" providerId="ADAL" clId="{AF0D451A-0FCB-4B1B-87D6-E9733F81976E}" dt="2020-01-15T12:08:42.745" v="10608" actId="14100"/>
          <ac:spMkLst>
            <pc:docMk/>
            <pc:sldMk cId="2426924760" sldId="331"/>
            <ac:spMk id="6" creationId="{00000000-0000-0000-0000-000000000000}"/>
          </ac:spMkLst>
        </pc:spChg>
        <pc:spChg chg="add mod">
          <ac:chgData name="Thibaut LE BOLLOCH - (DDEC 22)" userId="3a00fabe-2f50-4053-bd74-7967d6cb2adc" providerId="ADAL" clId="{AF0D451A-0FCB-4B1B-87D6-E9733F81976E}" dt="2020-01-15T11:53:38.540" v="10278" actId="688"/>
          <ac:spMkLst>
            <pc:docMk/>
            <pc:sldMk cId="2426924760" sldId="331"/>
            <ac:spMk id="10" creationId="{F03E387B-9C88-4FEA-A339-B9846677F498}"/>
          </ac:spMkLst>
        </pc:spChg>
        <pc:spChg chg="add mod">
          <ac:chgData name="Thibaut LE BOLLOCH - (DDEC 22)" userId="3a00fabe-2f50-4053-bd74-7967d6cb2adc" providerId="ADAL" clId="{AF0D451A-0FCB-4B1B-87D6-E9733F81976E}" dt="2020-01-15T11:53:41.775" v="10279" actId="688"/>
          <ac:spMkLst>
            <pc:docMk/>
            <pc:sldMk cId="2426924760" sldId="331"/>
            <ac:spMk id="11" creationId="{EF082349-1F69-4411-BFF6-2B7403CD1529}"/>
          </ac:spMkLst>
        </pc:spChg>
        <pc:spChg chg="del">
          <ac:chgData name="Thibaut LE BOLLOCH - (DDEC 22)" userId="3a00fabe-2f50-4053-bd74-7967d6cb2adc" providerId="ADAL" clId="{AF0D451A-0FCB-4B1B-87D6-E9733F81976E}" dt="2020-01-15T11:36:46.003" v="9944" actId="478"/>
          <ac:spMkLst>
            <pc:docMk/>
            <pc:sldMk cId="2426924760" sldId="331"/>
            <ac:spMk id="12" creationId="{CCCBD164-2F8F-45E2-9254-9F6E03D7CE01}"/>
          </ac:spMkLst>
        </pc:spChg>
        <pc:spChg chg="add mod">
          <ac:chgData name="Thibaut LE BOLLOCH - (DDEC 22)" userId="3a00fabe-2f50-4053-bd74-7967d6cb2adc" providerId="ADAL" clId="{AF0D451A-0FCB-4B1B-87D6-E9733F81976E}" dt="2020-01-15T11:53:23.959" v="10275" actId="1076"/>
          <ac:spMkLst>
            <pc:docMk/>
            <pc:sldMk cId="2426924760" sldId="331"/>
            <ac:spMk id="14" creationId="{FACBEAE1-4687-4281-9D2E-55B64F832E64}"/>
          </ac:spMkLst>
        </pc:spChg>
        <pc:spChg chg="add">
          <ac:chgData name="Thibaut LE BOLLOCH - (DDEC 22)" userId="3a00fabe-2f50-4053-bd74-7967d6cb2adc" providerId="ADAL" clId="{AF0D451A-0FCB-4B1B-87D6-E9733F81976E}" dt="2020-01-15T11:38:40.383" v="10002" actId="26606"/>
          <ac:spMkLst>
            <pc:docMk/>
            <pc:sldMk cId="2426924760" sldId="331"/>
            <ac:spMk id="19" creationId="{1DB7C82F-AB7E-4F0C-B829-FA1B9C415180}"/>
          </ac:spMkLst>
        </pc:spChg>
        <pc:spChg chg="add mod">
          <ac:chgData name="Thibaut LE BOLLOCH - (DDEC 22)" userId="3a00fabe-2f50-4053-bd74-7967d6cb2adc" providerId="ADAL" clId="{AF0D451A-0FCB-4B1B-87D6-E9733F81976E}" dt="2020-01-15T12:10:22.466" v="10645" actId="1076"/>
          <ac:spMkLst>
            <pc:docMk/>
            <pc:sldMk cId="2426924760" sldId="331"/>
            <ac:spMk id="45" creationId="{11A11111-976C-4534-8A6D-ECE9FB015AC8}"/>
          </ac:spMkLst>
        </pc:spChg>
        <pc:spChg chg="add del mod">
          <ac:chgData name="Thibaut LE BOLLOCH - (DDEC 22)" userId="3a00fabe-2f50-4053-bd74-7967d6cb2adc" providerId="ADAL" clId="{AF0D451A-0FCB-4B1B-87D6-E9733F81976E}" dt="2020-01-15T12:09:34.963" v="10616" actId="478"/>
          <ac:spMkLst>
            <pc:docMk/>
            <pc:sldMk cId="2426924760" sldId="331"/>
            <ac:spMk id="46" creationId="{51D59672-6698-47CE-9369-5B8C8C989FCE}"/>
          </ac:spMkLst>
        </pc:spChg>
        <pc:spChg chg="add del mod">
          <ac:chgData name="Thibaut LE BOLLOCH - (DDEC 22)" userId="3a00fabe-2f50-4053-bd74-7967d6cb2adc" providerId="ADAL" clId="{AF0D451A-0FCB-4B1B-87D6-E9733F81976E}" dt="2020-01-15T12:09:33.088" v="10615" actId="478"/>
          <ac:spMkLst>
            <pc:docMk/>
            <pc:sldMk cId="2426924760" sldId="331"/>
            <ac:spMk id="47" creationId="{CC3684B6-3FA0-4C20-817C-EE00EEB2D31C}"/>
          </ac:spMkLst>
        </pc:spChg>
        <pc:spChg chg="add del mod">
          <ac:chgData name="Thibaut LE BOLLOCH - (DDEC 22)" userId="3a00fabe-2f50-4053-bd74-7967d6cb2adc" providerId="ADAL" clId="{AF0D451A-0FCB-4B1B-87D6-E9733F81976E}" dt="2020-01-15T12:06:39.413" v="10544"/>
          <ac:spMkLst>
            <pc:docMk/>
            <pc:sldMk cId="2426924760" sldId="331"/>
            <ac:spMk id="48" creationId="{C78C0124-920F-4F9C-A062-347B00AD275E}"/>
          </ac:spMkLst>
        </pc:spChg>
        <pc:grpChg chg="add del mod">
          <ac:chgData name="Thibaut LE BOLLOCH - (DDEC 22)" userId="3a00fabe-2f50-4053-bd74-7967d6cb2adc" providerId="ADAL" clId="{AF0D451A-0FCB-4B1B-87D6-E9733F81976E}" dt="2020-01-15T11:45:39.455" v="10136"/>
          <ac:grpSpMkLst>
            <pc:docMk/>
            <pc:sldMk cId="2426924760" sldId="331"/>
            <ac:grpSpMk id="15" creationId="{D3D8D862-5724-4846-8F29-91B47005D13E}"/>
          </ac:grpSpMkLst>
        </pc:grpChg>
        <pc:grpChg chg="add del mod">
          <ac:chgData name="Thibaut LE BOLLOCH - (DDEC 22)" userId="3a00fabe-2f50-4053-bd74-7967d6cb2adc" providerId="ADAL" clId="{AF0D451A-0FCB-4B1B-87D6-E9733F81976E}" dt="2020-01-15T11:47:17.812" v="10196" actId="478"/>
          <ac:grpSpMkLst>
            <pc:docMk/>
            <pc:sldMk cId="2426924760" sldId="331"/>
            <ac:grpSpMk id="26" creationId="{EA77CD09-8FF7-4E4D-B5D5-3A4B9A529BDC}"/>
          </ac:grpSpMkLst>
        </pc:grpChg>
        <pc:picChg chg="add del">
          <ac:chgData name="Thibaut LE BOLLOCH - (DDEC 22)" userId="3a00fabe-2f50-4053-bd74-7967d6cb2adc" providerId="ADAL" clId="{AF0D451A-0FCB-4B1B-87D6-E9733F81976E}" dt="2020-01-15T11:45:56.900" v="10138"/>
          <ac:picMkLst>
            <pc:docMk/>
            <pc:sldMk cId="2426924760" sldId="331"/>
            <ac:picMk id="4" creationId="{AEB42AF2-26D4-41F6-BC6B-595A6399EF0F}"/>
          </ac:picMkLst>
        </pc:picChg>
        <pc:picChg chg="add mod">
          <ac:chgData name="Thibaut LE BOLLOCH - (DDEC 22)" userId="3a00fabe-2f50-4053-bd74-7967d6cb2adc" providerId="ADAL" clId="{AF0D451A-0FCB-4B1B-87D6-E9733F81976E}" dt="2020-01-15T11:55:50.866" v="10293" actId="1076"/>
          <ac:picMkLst>
            <pc:docMk/>
            <pc:sldMk cId="2426924760" sldId="331"/>
            <ac:picMk id="5" creationId="{A62B2DCC-9A32-43D9-BF97-AD0780F9FACF}"/>
          </ac:picMkLst>
        </pc:picChg>
        <pc:picChg chg="del">
          <ac:chgData name="Thibaut LE BOLLOCH - (DDEC 22)" userId="3a00fabe-2f50-4053-bd74-7967d6cb2adc" providerId="ADAL" clId="{AF0D451A-0FCB-4B1B-87D6-E9733F81976E}" dt="2020-01-15T11:36:54.347" v="9948" actId="478"/>
          <ac:picMkLst>
            <pc:docMk/>
            <pc:sldMk cId="2426924760" sldId="331"/>
            <ac:picMk id="7" creationId="{42E172C8-5919-4F05-A69C-035F3027EA33}"/>
          </ac:picMkLst>
        </pc:picChg>
        <pc:picChg chg="del">
          <ac:chgData name="Thibaut LE BOLLOCH - (DDEC 22)" userId="3a00fabe-2f50-4053-bd74-7967d6cb2adc" providerId="ADAL" clId="{AF0D451A-0FCB-4B1B-87D6-E9733F81976E}" dt="2020-01-15T11:36:51.676" v="9947" actId="478"/>
          <ac:picMkLst>
            <pc:docMk/>
            <pc:sldMk cId="2426924760" sldId="331"/>
            <ac:picMk id="8" creationId="{3EB3B4ED-56E8-44CA-84EA-FD381EB65D51}"/>
          </ac:picMkLst>
        </pc:picChg>
        <pc:picChg chg="add mod">
          <ac:chgData name="Thibaut LE BOLLOCH - (DDEC 22)" userId="3a00fabe-2f50-4053-bd74-7967d6cb2adc" providerId="ADAL" clId="{AF0D451A-0FCB-4B1B-87D6-E9733F81976E}" dt="2020-01-15T11:49:08.216" v="10221" actId="1076"/>
          <ac:picMkLst>
            <pc:docMk/>
            <pc:sldMk cId="2426924760" sldId="331"/>
            <ac:picMk id="9" creationId="{ECA2D0B8-6F5E-4EA0-B75C-6D7034CF40C1}"/>
          </ac:picMkLst>
        </pc:picChg>
        <pc:picChg chg="del">
          <ac:chgData name="Thibaut LE BOLLOCH - (DDEC 22)" userId="3a00fabe-2f50-4053-bd74-7967d6cb2adc" providerId="ADAL" clId="{AF0D451A-0FCB-4B1B-87D6-E9733F81976E}" dt="2020-01-15T11:36:47.424" v="9945" actId="478"/>
          <ac:picMkLst>
            <pc:docMk/>
            <pc:sldMk cId="2426924760" sldId="331"/>
            <ac:picMk id="13" creationId="{49C2226F-4B08-4824-9954-AB46D80053FE}"/>
          </ac:picMkLst>
        </pc:picChg>
        <pc:picChg chg="add del mod">
          <ac:chgData name="Thibaut LE BOLLOCH - (DDEC 22)" userId="3a00fabe-2f50-4053-bd74-7967d6cb2adc" providerId="ADAL" clId="{AF0D451A-0FCB-4B1B-87D6-E9733F81976E}" dt="2020-01-15T11:48:43.009" v="10215" actId="478"/>
          <ac:picMkLst>
            <pc:docMk/>
            <pc:sldMk cId="2426924760" sldId="331"/>
            <ac:picMk id="36" creationId="{B0E991DD-773D-4E14-8CB8-4E8DBD2ABFCE}"/>
          </ac:picMkLst>
        </pc:picChg>
        <pc:picChg chg="add mod">
          <ac:chgData name="Thibaut LE BOLLOCH - (DDEC 22)" userId="3a00fabe-2f50-4053-bd74-7967d6cb2adc" providerId="ADAL" clId="{AF0D451A-0FCB-4B1B-87D6-E9733F81976E}" dt="2020-01-15T11:55:47.099" v="10292" actId="1076"/>
          <ac:picMkLst>
            <pc:docMk/>
            <pc:sldMk cId="2426924760" sldId="331"/>
            <ac:picMk id="37" creationId="{0C00553E-2725-4727-A3FB-00E01D20842A}"/>
          </ac:picMkLst>
        </pc:picChg>
        <pc:picChg chg="add del mod">
          <ac:chgData name="Thibaut LE BOLLOCH - (DDEC 22)" userId="3a00fabe-2f50-4053-bd74-7967d6cb2adc" providerId="ADAL" clId="{AF0D451A-0FCB-4B1B-87D6-E9733F81976E}" dt="2020-01-15T12:01:10.557" v="10389" actId="14100"/>
          <ac:picMkLst>
            <pc:docMk/>
            <pc:sldMk cId="2426924760" sldId="331"/>
            <ac:picMk id="38" creationId="{640EFECE-A527-4E14-B825-C3EBD352A860}"/>
          </ac:picMkLst>
        </pc:picChg>
        <pc:picChg chg="add mod">
          <ac:chgData name="Thibaut LE BOLLOCH - (DDEC 22)" userId="3a00fabe-2f50-4053-bd74-7967d6cb2adc" providerId="ADAL" clId="{AF0D451A-0FCB-4B1B-87D6-E9733F81976E}" dt="2020-01-15T13:40:02.555" v="11198" actId="1076"/>
          <ac:picMkLst>
            <pc:docMk/>
            <pc:sldMk cId="2426924760" sldId="331"/>
            <ac:picMk id="39" creationId="{0A23035A-AA11-4978-AB8E-EF1D6A210F6E}"/>
          </ac:picMkLst>
        </pc:picChg>
        <pc:picChg chg="add mod">
          <ac:chgData name="Thibaut LE BOLLOCH - (DDEC 22)" userId="3a00fabe-2f50-4053-bd74-7967d6cb2adc" providerId="ADAL" clId="{AF0D451A-0FCB-4B1B-87D6-E9733F81976E}" dt="2020-01-15T13:39:59.070" v="11197" actId="14100"/>
          <ac:picMkLst>
            <pc:docMk/>
            <pc:sldMk cId="2426924760" sldId="331"/>
            <ac:picMk id="40" creationId="{8304802C-B387-43B9-B71C-A50AE8C2A5D4}"/>
          </ac:picMkLst>
        </pc:picChg>
        <pc:picChg chg="add mod">
          <ac:chgData name="Thibaut LE BOLLOCH - (DDEC 22)" userId="3a00fabe-2f50-4053-bd74-7967d6cb2adc" providerId="ADAL" clId="{AF0D451A-0FCB-4B1B-87D6-E9733F81976E}" dt="2020-01-15T12:01:44.273" v="10397" actId="1076"/>
          <ac:picMkLst>
            <pc:docMk/>
            <pc:sldMk cId="2426924760" sldId="331"/>
            <ac:picMk id="41" creationId="{EC6C1F30-68DF-44EF-870C-3F47790489D2}"/>
          </ac:picMkLst>
        </pc:picChg>
        <pc:picChg chg="add mod">
          <ac:chgData name="Thibaut LE BOLLOCH - (DDEC 22)" userId="3a00fabe-2f50-4053-bd74-7967d6cb2adc" providerId="ADAL" clId="{AF0D451A-0FCB-4B1B-87D6-E9733F81976E}" dt="2020-01-15T12:02:04.240" v="10402" actId="14100"/>
          <ac:picMkLst>
            <pc:docMk/>
            <pc:sldMk cId="2426924760" sldId="331"/>
            <ac:picMk id="42" creationId="{977F0651-CA72-4C6C-924E-B7578311118F}"/>
          </ac:picMkLst>
        </pc:picChg>
        <pc:picChg chg="add mod">
          <ac:chgData name="Thibaut LE BOLLOCH - (DDEC 22)" userId="3a00fabe-2f50-4053-bd74-7967d6cb2adc" providerId="ADAL" clId="{AF0D451A-0FCB-4B1B-87D6-E9733F81976E}" dt="2020-01-15T12:02:08.208" v="10404" actId="1076"/>
          <ac:picMkLst>
            <pc:docMk/>
            <pc:sldMk cId="2426924760" sldId="331"/>
            <ac:picMk id="43" creationId="{987519C2-F47B-4904-AEA8-95E938825C7E}"/>
          </ac:picMkLst>
        </pc:picChg>
        <pc:picChg chg="add mod">
          <ac:chgData name="Thibaut LE BOLLOCH - (DDEC 22)" userId="3a00fabe-2f50-4053-bd74-7967d6cb2adc" providerId="ADAL" clId="{AF0D451A-0FCB-4B1B-87D6-E9733F81976E}" dt="2020-01-15T12:01:16.466" v="10391" actId="14100"/>
          <ac:picMkLst>
            <pc:docMk/>
            <pc:sldMk cId="2426924760" sldId="331"/>
            <ac:picMk id="44" creationId="{48AD20CD-C123-4BAF-A08F-E315B9D95180}"/>
          </ac:picMkLst>
        </pc:picChg>
      </pc:sldChg>
      <pc:sldChg chg="delSp modSp">
        <pc:chgData name="Thibaut LE BOLLOCH - (DDEC 22)" userId="3a00fabe-2f50-4053-bd74-7967d6cb2adc" providerId="ADAL" clId="{AF0D451A-0FCB-4B1B-87D6-E9733F81976E}" dt="2020-01-17T09:49:29.577" v="12147" actId="14100"/>
        <pc:sldMkLst>
          <pc:docMk/>
          <pc:sldMk cId="410135627" sldId="337"/>
        </pc:sldMkLst>
        <pc:spChg chg="del">
          <ac:chgData name="Thibaut LE BOLLOCH - (DDEC 22)" userId="3a00fabe-2f50-4053-bd74-7967d6cb2adc" providerId="ADAL" clId="{AF0D451A-0FCB-4B1B-87D6-E9733F81976E}" dt="2020-01-17T09:49:18.859" v="12144" actId="478"/>
          <ac:spMkLst>
            <pc:docMk/>
            <pc:sldMk cId="410135627" sldId="337"/>
            <ac:spMk id="3" creationId="{09F73C13-CAE5-4426-B40C-0F8435513747}"/>
          </ac:spMkLst>
        </pc:spChg>
        <pc:spChg chg="mod">
          <ac:chgData name="Thibaut LE BOLLOCH - (DDEC 22)" userId="3a00fabe-2f50-4053-bd74-7967d6cb2adc" providerId="ADAL" clId="{AF0D451A-0FCB-4B1B-87D6-E9733F81976E}" dt="2020-01-17T09:49:29.577" v="12147" actId="14100"/>
          <ac:spMkLst>
            <pc:docMk/>
            <pc:sldMk cId="410135627" sldId="337"/>
            <ac:spMk id="7" creationId="{1C8B3C4E-CD32-4139-8555-B7DD31995838}"/>
          </ac:spMkLst>
        </pc:spChg>
        <pc:cxnChg chg="mod">
          <ac:chgData name="Thibaut LE BOLLOCH - (DDEC 22)" userId="3a00fabe-2f50-4053-bd74-7967d6cb2adc" providerId="ADAL" clId="{AF0D451A-0FCB-4B1B-87D6-E9733F81976E}" dt="2020-01-17T09:49:23.598" v="12145" actId="1076"/>
          <ac:cxnSpMkLst>
            <pc:docMk/>
            <pc:sldMk cId="410135627" sldId="337"/>
            <ac:cxnSpMk id="9" creationId="{9C4BE809-DBEC-44B0-8E4B-B02B6AC93A12}"/>
          </ac:cxnSpMkLst>
        </pc:cxnChg>
      </pc:sldChg>
      <pc:sldChg chg="modSp">
        <pc:chgData name="Thibaut LE BOLLOCH - (DDEC 22)" userId="3a00fabe-2f50-4053-bd74-7967d6cb2adc" providerId="ADAL" clId="{AF0D451A-0FCB-4B1B-87D6-E9733F81976E}" dt="2020-01-18T14:54:56.664" v="13520" actId="20577"/>
        <pc:sldMkLst>
          <pc:docMk/>
          <pc:sldMk cId="4185770724" sldId="338"/>
        </pc:sldMkLst>
        <pc:spChg chg="mod">
          <ac:chgData name="Thibaut LE BOLLOCH - (DDEC 22)" userId="3a00fabe-2f50-4053-bd74-7967d6cb2adc" providerId="ADAL" clId="{AF0D451A-0FCB-4B1B-87D6-E9733F81976E}" dt="2020-01-18T14:54:56.664" v="13520" actId="20577"/>
          <ac:spMkLst>
            <pc:docMk/>
            <pc:sldMk cId="4185770724" sldId="338"/>
            <ac:spMk id="5" creationId="{A756834B-EF92-461C-87C3-BCA6C478022C}"/>
          </ac:spMkLst>
        </pc:spChg>
      </pc:sldChg>
      <pc:sldChg chg="delSp modSp">
        <pc:chgData name="Thibaut LE BOLLOCH - (DDEC 22)" userId="3a00fabe-2f50-4053-bd74-7967d6cb2adc" providerId="ADAL" clId="{AF0D451A-0FCB-4B1B-87D6-E9733F81976E}" dt="2020-01-17T11:06:06.996" v="13105" actId="114"/>
        <pc:sldMkLst>
          <pc:docMk/>
          <pc:sldMk cId="1608063113" sldId="339"/>
        </pc:sldMkLst>
        <pc:spChg chg="del">
          <ac:chgData name="Thibaut LE BOLLOCH - (DDEC 22)" userId="3a00fabe-2f50-4053-bd74-7967d6cb2adc" providerId="ADAL" clId="{AF0D451A-0FCB-4B1B-87D6-E9733F81976E}" dt="2020-01-17T09:50:20.018" v="12150" actId="478"/>
          <ac:spMkLst>
            <pc:docMk/>
            <pc:sldMk cId="1608063113" sldId="339"/>
            <ac:spMk id="3" creationId="{09F73C13-CAE5-4426-B40C-0F8435513747}"/>
          </ac:spMkLst>
        </pc:spChg>
        <pc:spChg chg="mod">
          <ac:chgData name="Thibaut LE BOLLOCH - (DDEC 22)" userId="3a00fabe-2f50-4053-bd74-7967d6cb2adc" providerId="ADAL" clId="{AF0D451A-0FCB-4B1B-87D6-E9733F81976E}" dt="2020-01-17T11:06:06.996" v="13105" actId="114"/>
          <ac:spMkLst>
            <pc:docMk/>
            <pc:sldMk cId="1608063113" sldId="339"/>
            <ac:spMk id="7" creationId="{1C8B3C4E-CD32-4139-8555-B7DD31995838}"/>
          </ac:spMkLst>
        </pc:spChg>
        <pc:cxnChg chg="mod">
          <ac:chgData name="Thibaut LE BOLLOCH - (DDEC 22)" userId="3a00fabe-2f50-4053-bd74-7967d6cb2adc" providerId="ADAL" clId="{AF0D451A-0FCB-4B1B-87D6-E9733F81976E}" dt="2020-01-17T11:05:27.732" v="13101" actId="1076"/>
          <ac:cxnSpMkLst>
            <pc:docMk/>
            <pc:sldMk cId="1608063113" sldId="339"/>
            <ac:cxnSpMk id="9" creationId="{9C4BE809-DBEC-44B0-8E4B-B02B6AC93A12}"/>
          </ac:cxnSpMkLst>
        </pc:cxnChg>
      </pc:sldChg>
      <pc:sldChg chg="delSp modSp">
        <pc:chgData name="Thibaut LE BOLLOCH - (DDEC 22)" userId="3a00fabe-2f50-4053-bd74-7967d6cb2adc" providerId="ADAL" clId="{AF0D451A-0FCB-4B1B-87D6-E9733F81976E}" dt="2020-01-17T12:42:58.859" v="13217" actId="20577"/>
        <pc:sldMkLst>
          <pc:docMk/>
          <pc:sldMk cId="3346129988" sldId="340"/>
        </pc:sldMkLst>
        <pc:spChg chg="del">
          <ac:chgData name="Thibaut LE BOLLOCH - (DDEC 22)" userId="3a00fabe-2f50-4053-bd74-7967d6cb2adc" providerId="ADAL" clId="{AF0D451A-0FCB-4B1B-87D6-E9733F81976E}" dt="2020-01-17T09:50:36.040" v="12153" actId="478"/>
          <ac:spMkLst>
            <pc:docMk/>
            <pc:sldMk cId="3346129988" sldId="340"/>
            <ac:spMk id="3" creationId="{09F73C13-CAE5-4426-B40C-0F8435513747}"/>
          </ac:spMkLst>
        </pc:spChg>
        <pc:spChg chg="mod">
          <ac:chgData name="Thibaut LE BOLLOCH - (DDEC 22)" userId="3a00fabe-2f50-4053-bd74-7967d6cb2adc" providerId="ADAL" clId="{AF0D451A-0FCB-4B1B-87D6-E9733F81976E}" dt="2020-01-17T12:42:58.859" v="13217" actId="20577"/>
          <ac:spMkLst>
            <pc:docMk/>
            <pc:sldMk cId="3346129988" sldId="340"/>
            <ac:spMk id="7" creationId="{1C8B3C4E-CD32-4139-8555-B7DD31995838}"/>
          </ac:spMkLst>
        </pc:spChg>
        <pc:picChg chg="mod">
          <ac:chgData name="Thibaut LE BOLLOCH - (DDEC 22)" userId="3a00fabe-2f50-4053-bd74-7967d6cb2adc" providerId="ADAL" clId="{AF0D451A-0FCB-4B1B-87D6-E9733F81976E}" dt="2020-01-17T09:50:50.904" v="12157" actId="1076"/>
          <ac:picMkLst>
            <pc:docMk/>
            <pc:sldMk cId="3346129988" sldId="340"/>
            <ac:picMk id="14" creationId="{1A0A7B5C-DD93-45FE-9F68-36430BE01A59}"/>
          </ac:picMkLst>
        </pc:picChg>
        <pc:picChg chg="mod">
          <ac:chgData name="Thibaut LE BOLLOCH - (DDEC 22)" userId="3a00fabe-2f50-4053-bd74-7967d6cb2adc" providerId="ADAL" clId="{AF0D451A-0FCB-4B1B-87D6-E9733F81976E}" dt="2020-01-17T09:50:48.212" v="12156" actId="1076"/>
          <ac:picMkLst>
            <pc:docMk/>
            <pc:sldMk cId="3346129988" sldId="340"/>
            <ac:picMk id="15" creationId="{B34CEE3A-523F-4B04-8089-4803543F4477}"/>
          </ac:picMkLst>
        </pc:picChg>
        <pc:cxnChg chg="mod">
          <ac:chgData name="Thibaut LE BOLLOCH - (DDEC 22)" userId="3a00fabe-2f50-4053-bd74-7967d6cb2adc" providerId="ADAL" clId="{AF0D451A-0FCB-4B1B-87D6-E9733F81976E}" dt="2020-01-17T09:51:02.876" v="12158" actId="1076"/>
          <ac:cxnSpMkLst>
            <pc:docMk/>
            <pc:sldMk cId="3346129988" sldId="340"/>
            <ac:cxnSpMk id="9" creationId="{9C4BE809-DBEC-44B0-8E4B-B02B6AC93A12}"/>
          </ac:cxnSpMkLst>
        </pc:cxnChg>
      </pc:sldChg>
      <pc:sldChg chg="addSp delSp modSp">
        <pc:chgData name="Thibaut LE BOLLOCH - (DDEC 22)" userId="3a00fabe-2f50-4053-bd74-7967d6cb2adc" providerId="ADAL" clId="{AF0D451A-0FCB-4B1B-87D6-E9733F81976E}" dt="2020-01-17T11:14:13.917" v="13211" actId="14100"/>
        <pc:sldMkLst>
          <pc:docMk/>
          <pc:sldMk cId="1015400244" sldId="341"/>
        </pc:sldMkLst>
        <pc:spChg chg="del">
          <ac:chgData name="Thibaut LE BOLLOCH - (DDEC 22)" userId="3a00fabe-2f50-4053-bd74-7967d6cb2adc" providerId="ADAL" clId="{AF0D451A-0FCB-4B1B-87D6-E9733F81976E}" dt="2020-01-17T09:51:17.180" v="12159" actId="478"/>
          <ac:spMkLst>
            <pc:docMk/>
            <pc:sldMk cId="1015400244" sldId="341"/>
            <ac:spMk id="3" creationId="{09F73C13-CAE5-4426-B40C-0F8435513747}"/>
          </ac:spMkLst>
        </pc:spChg>
        <pc:spChg chg="mod">
          <ac:chgData name="Thibaut LE BOLLOCH - (DDEC 22)" userId="3a00fabe-2f50-4053-bd74-7967d6cb2adc" providerId="ADAL" clId="{AF0D451A-0FCB-4B1B-87D6-E9733F81976E}" dt="2020-01-17T11:13:54.385" v="13204" actId="1076"/>
          <ac:spMkLst>
            <pc:docMk/>
            <pc:sldMk cId="1015400244" sldId="341"/>
            <ac:spMk id="7" creationId="{1C8B3C4E-CD32-4139-8555-B7DD31995838}"/>
          </ac:spMkLst>
        </pc:spChg>
        <pc:picChg chg="add del mod">
          <ac:chgData name="Thibaut LE BOLLOCH - (DDEC 22)" userId="3a00fabe-2f50-4053-bd74-7967d6cb2adc" providerId="ADAL" clId="{AF0D451A-0FCB-4B1B-87D6-E9733F81976E}" dt="2020-01-17T11:12:54.136" v="13187" actId="478"/>
          <ac:picMkLst>
            <pc:docMk/>
            <pc:sldMk cId="1015400244" sldId="341"/>
            <ac:picMk id="2" creationId="{134ECFEE-877D-4465-9907-92ED54D68133}"/>
          </ac:picMkLst>
        </pc:picChg>
        <pc:picChg chg="add mod">
          <ac:chgData name="Thibaut LE BOLLOCH - (DDEC 22)" userId="3a00fabe-2f50-4053-bd74-7967d6cb2adc" providerId="ADAL" clId="{AF0D451A-0FCB-4B1B-87D6-E9733F81976E}" dt="2020-01-17T11:14:10.468" v="13210" actId="14100"/>
          <ac:picMkLst>
            <pc:docMk/>
            <pc:sldMk cId="1015400244" sldId="341"/>
            <ac:picMk id="5" creationId="{CE81676A-A930-4ED2-A827-E362DAF56548}"/>
          </ac:picMkLst>
        </pc:picChg>
        <pc:picChg chg="add mod">
          <ac:chgData name="Thibaut LE BOLLOCH - (DDEC 22)" userId="3a00fabe-2f50-4053-bd74-7967d6cb2adc" providerId="ADAL" clId="{AF0D451A-0FCB-4B1B-87D6-E9733F81976E}" dt="2020-01-17T11:14:13.917" v="13211" actId="14100"/>
          <ac:picMkLst>
            <pc:docMk/>
            <pc:sldMk cId="1015400244" sldId="341"/>
            <ac:picMk id="8" creationId="{A961DFCB-B2D6-4F66-A2AB-D56C5A264598}"/>
          </ac:picMkLst>
        </pc:picChg>
        <pc:cxnChg chg="mod">
          <ac:chgData name="Thibaut LE BOLLOCH - (DDEC 22)" userId="3a00fabe-2f50-4053-bd74-7967d6cb2adc" providerId="ADAL" clId="{AF0D451A-0FCB-4B1B-87D6-E9733F81976E}" dt="2020-01-17T09:51:55.655" v="12164" actId="1076"/>
          <ac:cxnSpMkLst>
            <pc:docMk/>
            <pc:sldMk cId="1015400244" sldId="341"/>
            <ac:cxnSpMk id="9" creationId="{9C4BE809-DBEC-44B0-8E4B-B02B6AC93A12}"/>
          </ac:cxnSpMkLst>
        </pc:cxnChg>
      </pc:sldChg>
      <pc:sldChg chg="addSp delSp modSp">
        <pc:chgData name="Thibaut LE BOLLOCH - (DDEC 22)" userId="3a00fabe-2f50-4053-bd74-7967d6cb2adc" providerId="ADAL" clId="{AF0D451A-0FCB-4B1B-87D6-E9733F81976E}" dt="2020-01-17T13:06:30.006" v="13517"/>
        <pc:sldMkLst>
          <pc:docMk/>
          <pc:sldMk cId="359081376" sldId="342"/>
        </pc:sldMkLst>
        <pc:spChg chg="del">
          <ac:chgData name="Thibaut LE BOLLOCH - (DDEC 22)" userId="3a00fabe-2f50-4053-bd74-7967d6cb2adc" providerId="ADAL" clId="{AF0D451A-0FCB-4B1B-87D6-E9733F81976E}" dt="2020-01-17T09:57:20.756" v="12297" actId="478"/>
          <ac:spMkLst>
            <pc:docMk/>
            <pc:sldMk cId="359081376" sldId="342"/>
            <ac:spMk id="3" creationId="{09F73C13-CAE5-4426-B40C-0F8435513747}"/>
          </ac:spMkLst>
        </pc:spChg>
        <pc:spChg chg="mod">
          <ac:chgData name="Thibaut LE BOLLOCH - (DDEC 22)" userId="3a00fabe-2f50-4053-bd74-7967d6cb2adc" providerId="ADAL" clId="{AF0D451A-0FCB-4B1B-87D6-E9733F81976E}" dt="2020-01-17T09:58:15.227" v="12306" actId="1076"/>
          <ac:spMkLst>
            <pc:docMk/>
            <pc:sldMk cId="359081376" sldId="342"/>
            <ac:spMk id="7" creationId="{1C8B3C4E-CD32-4139-8555-B7DD31995838}"/>
          </ac:spMkLst>
        </pc:spChg>
        <pc:spChg chg="mod">
          <ac:chgData name="Thibaut LE BOLLOCH - (DDEC 22)" userId="3a00fabe-2f50-4053-bd74-7967d6cb2adc" providerId="ADAL" clId="{AF0D451A-0FCB-4B1B-87D6-E9733F81976E}" dt="2020-01-17T09:58:22.251" v="12307" actId="1076"/>
          <ac:spMkLst>
            <pc:docMk/>
            <pc:sldMk cId="359081376" sldId="342"/>
            <ac:spMk id="14" creationId="{95A0E5A1-96A7-4623-9C7E-5DBD1C002397}"/>
          </ac:spMkLst>
        </pc:spChg>
        <pc:picChg chg="mod">
          <ac:chgData name="Thibaut LE BOLLOCH - (DDEC 22)" userId="3a00fabe-2f50-4053-bd74-7967d6cb2adc" providerId="ADAL" clId="{AF0D451A-0FCB-4B1B-87D6-E9733F81976E}" dt="2020-01-17T13:06:30.006" v="13517"/>
          <ac:picMkLst>
            <pc:docMk/>
            <pc:sldMk cId="359081376" sldId="342"/>
            <ac:picMk id="5" creationId="{20F53FC3-780B-4E3F-BEE9-C773D33D132F}"/>
          </ac:picMkLst>
        </pc:picChg>
        <pc:picChg chg="mod">
          <ac:chgData name="Thibaut LE BOLLOCH - (DDEC 22)" userId="3a00fabe-2f50-4053-bd74-7967d6cb2adc" providerId="ADAL" clId="{AF0D451A-0FCB-4B1B-87D6-E9733F81976E}" dt="2020-01-17T13:04:27.961" v="13516"/>
          <ac:picMkLst>
            <pc:docMk/>
            <pc:sldMk cId="359081376" sldId="342"/>
            <ac:picMk id="13" creationId="{2D8A01DC-485D-4D87-B14F-CAD5554856B8}"/>
          </ac:picMkLst>
        </pc:picChg>
        <pc:picChg chg="ord">
          <ac:chgData name="Thibaut LE BOLLOCH - (DDEC 22)" userId="3a00fabe-2f50-4053-bd74-7967d6cb2adc" providerId="ADAL" clId="{AF0D451A-0FCB-4B1B-87D6-E9733F81976E}" dt="2020-01-17T09:58:08.390" v="12305" actId="166"/>
          <ac:picMkLst>
            <pc:docMk/>
            <pc:sldMk cId="359081376" sldId="342"/>
            <ac:picMk id="19" creationId="{EA53562B-CCE1-4BF0-807E-15C052414C5C}"/>
          </ac:picMkLst>
        </pc:picChg>
        <pc:cxnChg chg="del mod">
          <ac:chgData name="Thibaut LE BOLLOCH - (DDEC 22)" userId="3a00fabe-2f50-4053-bd74-7967d6cb2adc" providerId="ADAL" clId="{AF0D451A-0FCB-4B1B-87D6-E9733F81976E}" dt="2020-01-17T09:58:03.641" v="12304" actId="478"/>
          <ac:cxnSpMkLst>
            <pc:docMk/>
            <pc:sldMk cId="359081376" sldId="342"/>
            <ac:cxnSpMk id="9" creationId="{9C4BE809-DBEC-44B0-8E4B-B02B6AC93A12}"/>
          </ac:cxnSpMkLst>
        </pc:cxnChg>
        <pc:cxnChg chg="add">
          <ac:chgData name="Thibaut LE BOLLOCH - (DDEC 22)" userId="3a00fabe-2f50-4053-bd74-7967d6cb2adc" providerId="ADAL" clId="{AF0D451A-0FCB-4B1B-87D6-E9733F81976E}" dt="2020-01-17T09:58:01.421" v="12303"/>
          <ac:cxnSpMkLst>
            <pc:docMk/>
            <pc:sldMk cId="359081376" sldId="342"/>
            <ac:cxnSpMk id="17" creationId="{33C0A7D6-E394-4252-A3EE-4C113D81F006}"/>
          </ac:cxnSpMkLst>
        </pc:cxnChg>
      </pc:sldChg>
      <pc:sldChg chg="addSp delSp modSp">
        <pc:chgData name="Thibaut LE BOLLOCH - (DDEC 22)" userId="3a00fabe-2f50-4053-bd74-7967d6cb2adc" providerId="ADAL" clId="{AF0D451A-0FCB-4B1B-87D6-E9733F81976E}" dt="2020-01-17T13:08:19.713" v="13518"/>
        <pc:sldMkLst>
          <pc:docMk/>
          <pc:sldMk cId="4148944448" sldId="343"/>
        </pc:sldMkLst>
        <pc:spChg chg="del">
          <ac:chgData name="Thibaut LE BOLLOCH - (DDEC 22)" userId="3a00fabe-2f50-4053-bd74-7967d6cb2adc" providerId="ADAL" clId="{AF0D451A-0FCB-4B1B-87D6-E9733F81976E}" dt="2020-01-17T10:05:47.936" v="12569" actId="478"/>
          <ac:spMkLst>
            <pc:docMk/>
            <pc:sldMk cId="4148944448" sldId="343"/>
            <ac:spMk id="3" creationId="{09F73C13-CAE5-4426-B40C-0F8435513747}"/>
          </ac:spMkLst>
        </pc:spChg>
        <pc:spChg chg="mod">
          <ac:chgData name="Thibaut LE BOLLOCH - (DDEC 22)" userId="3a00fabe-2f50-4053-bd74-7967d6cb2adc" providerId="ADAL" clId="{AF0D451A-0FCB-4B1B-87D6-E9733F81976E}" dt="2020-01-17T10:33:35.171" v="12655" actId="1076"/>
          <ac:spMkLst>
            <pc:docMk/>
            <pc:sldMk cId="4148944448" sldId="343"/>
            <ac:spMk id="6" creationId="{D083A8DD-45B1-4683-838D-7A64E5C70E5C}"/>
          </ac:spMkLst>
        </pc:spChg>
        <pc:spChg chg="mod">
          <ac:chgData name="Thibaut LE BOLLOCH - (DDEC 22)" userId="3a00fabe-2f50-4053-bd74-7967d6cb2adc" providerId="ADAL" clId="{AF0D451A-0FCB-4B1B-87D6-E9733F81976E}" dt="2020-01-17T10:32:28.740" v="12641" actId="1076"/>
          <ac:spMkLst>
            <pc:docMk/>
            <pc:sldMk cId="4148944448" sldId="343"/>
            <ac:spMk id="7" creationId="{1C8B3C4E-CD32-4139-8555-B7DD31995838}"/>
          </ac:spMkLst>
        </pc:spChg>
        <pc:spChg chg="mod">
          <ac:chgData name="Thibaut LE BOLLOCH - (DDEC 22)" userId="3a00fabe-2f50-4053-bd74-7967d6cb2adc" providerId="ADAL" clId="{AF0D451A-0FCB-4B1B-87D6-E9733F81976E}" dt="2020-01-17T10:33:38.752" v="12656" actId="1076"/>
          <ac:spMkLst>
            <pc:docMk/>
            <pc:sldMk cId="4148944448" sldId="343"/>
            <ac:spMk id="14" creationId="{95A0E5A1-96A7-4623-9C7E-5DBD1C002397}"/>
          </ac:spMkLst>
        </pc:spChg>
        <pc:spChg chg="mod">
          <ac:chgData name="Thibaut LE BOLLOCH - (DDEC 22)" userId="3a00fabe-2f50-4053-bd74-7967d6cb2adc" providerId="ADAL" clId="{AF0D451A-0FCB-4B1B-87D6-E9733F81976E}" dt="2020-01-17T10:33:03.752" v="12650" actId="1076"/>
          <ac:spMkLst>
            <pc:docMk/>
            <pc:sldMk cId="4148944448" sldId="343"/>
            <ac:spMk id="17" creationId="{BF7F02AA-F48C-4D9F-9141-343723BED4B7}"/>
          </ac:spMkLst>
        </pc:spChg>
        <pc:spChg chg="mod">
          <ac:chgData name="Thibaut LE BOLLOCH - (DDEC 22)" userId="3a00fabe-2f50-4053-bd74-7967d6cb2adc" providerId="ADAL" clId="{AF0D451A-0FCB-4B1B-87D6-E9733F81976E}" dt="2020-01-17T10:32:49.031" v="12647" actId="1076"/>
          <ac:spMkLst>
            <pc:docMk/>
            <pc:sldMk cId="4148944448" sldId="343"/>
            <ac:spMk id="28" creationId="{835D681A-EBD7-43D3-9944-F7F5D14CA0D3}"/>
          </ac:spMkLst>
        </pc:spChg>
        <pc:spChg chg="mod">
          <ac:chgData name="Thibaut LE BOLLOCH - (DDEC 22)" userId="3a00fabe-2f50-4053-bd74-7967d6cb2adc" providerId="ADAL" clId="{AF0D451A-0FCB-4B1B-87D6-E9733F81976E}" dt="2020-01-17T10:33:06.745" v="12651" actId="14100"/>
          <ac:spMkLst>
            <pc:docMk/>
            <pc:sldMk cId="4148944448" sldId="343"/>
            <ac:spMk id="29" creationId="{A029C666-AE70-4AA3-8C39-CB16FD6F497E}"/>
          </ac:spMkLst>
        </pc:spChg>
        <pc:picChg chg="mod ord">
          <ac:chgData name="Thibaut LE BOLLOCH - (DDEC 22)" userId="3a00fabe-2f50-4053-bd74-7967d6cb2adc" providerId="ADAL" clId="{AF0D451A-0FCB-4B1B-87D6-E9733F81976E}" dt="2020-01-17T13:08:19.713" v="13518"/>
          <ac:picMkLst>
            <pc:docMk/>
            <pc:sldMk cId="4148944448" sldId="343"/>
            <ac:picMk id="5" creationId="{41AAC468-679E-4458-B78B-B24843BCBE60}"/>
          </ac:picMkLst>
        </pc:picChg>
        <pc:picChg chg="mod">
          <ac:chgData name="Thibaut LE BOLLOCH - (DDEC 22)" userId="3a00fabe-2f50-4053-bd74-7967d6cb2adc" providerId="ADAL" clId="{AF0D451A-0FCB-4B1B-87D6-E9733F81976E}" dt="2020-01-17T10:32:44.735" v="12646" actId="1076"/>
          <ac:picMkLst>
            <pc:docMk/>
            <pc:sldMk cId="4148944448" sldId="343"/>
            <ac:picMk id="13" creationId="{3B9BBFA2-34E3-4A5D-9E87-0E2900446AF8}"/>
          </ac:picMkLst>
        </pc:picChg>
        <pc:picChg chg="mod">
          <ac:chgData name="Thibaut LE BOLLOCH - (DDEC 22)" userId="3a00fabe-2f50-4053-bd74-7967d6cb2adc" providerId="ADAL" clId="{AF0D451A-0FCB-4B1B-87D6-E9733F81976E}" dt="2020-01-17T10:32:58.448" v="12649" actId="1076"/>
          <ac:picMkLst>
            <pc:docMk/>
            <pc:sldMk cId="4148944448" sldId="343"/>
            <ac:picMk id="15" creationId="{19F820A0-9485-460B-AD0D-8E630229CDED}"/>
          </ac:picMkLst>
        </pc:picChg>
        <pc:picChg chg="mod">
          <ac:chgData name="Thibaut LE BOLLOCH - (DDEC 22)" userId="3a00fabe-2f50-4053-bd74-7967d6cb2adc" providerId="ADAL" clId="{AF0D451A-0FCB-4B1B-87D6-E9733F81976E}" dt="2020-01-17T10:33:42.329" v="12657" actId="1076"/>
          <ac:picMkLst>
            <pc:docMk/>
            <pc:sldMk cId="4148944448" sldId="343"/>
            <ac:picMk id="16" creationId="{A77600A6-1D53-4E16-8F39-41A5A54F7363}"/>
          </ac:picMkLst>
        </pc:picChg>
        <pc:picChg chg="mod">
          <ac:chgData name="Thibaut LE BOLLOCH - (DDEC 22)" userId="3a00fabe-2f50-4053-bd74-7967d6cb2adc" providerId="ADAL" clId="{AF0D451A-0FCB-4B1B-87D6-E9733F81976E}" dt="2020-01-17T10:33:10.316" v="12652" actId="1076"/>
          <ac:picMkLst>
            <pc:docMk/>
            <pc:sldMk cId="4148944448" sldId="343"/>
            <ac:picMk id="21" creationId="{359C1A88-19B8-466D-940D-9E7F7C6528D5}"/>
          </ac:picMkLst>
        </pc:picChg>
        <pc:cxnChg chg="del mod">
          <ac:chgData name="Thibaut LE BOLLOCH - (DDEC 22)" userId="3a00fabe-2f50-4053-bd74-7967d6cb2adc" providerId="ADAL" clId="{AF0D451A-0FCB-4B1B-87D6-E9733F81976E}" dt="2020-01-17T10:32:18.908" v="12639" actId="478"/>
          <ac:cxnSpMkLst>
            <pc:docMk/>
            <pc:sldMk cId="4148944448" sldId="343"/>
            <ac:cxnSpMk id="9" creationId="{9C4BE809-DBEC-44B0-8E4B-B02B6AC93A12}"/>
          </ac:cxnSpMkLst>
        </pc:cxnChg>
        <pc:cxnChg chg="mod">
          <ac:chgData name="Thibaut LE BOLLOCH - (DDEC 22)" userId="3a00fabe-2f50-4053-bd74-7967d6cb2adc" providerId="ADAL" clId="{AF0D451A-0FCB-4B1B-87D6-E9733F81976E}" dt="2020-01-17T10:33:35.171" v="12655" actId="1076"/>
          <ac:cxnSpMkLst>
            <pc:docMk/>
            <pc:sldMk cId="4148944448" sldId="343"/>
            <ac:cxnSpMk id="18" creationId="{92B4DFB5-28F8-4B54-9655-28B14BC97006}"/>
          </ac:cxnSpMkLst>
        </pc:cxnChg>
        <pc:cxnChg chg="add">
          <ac:chgData name="Thibaut LE BOLLOCH - (DDEC 22)" userId="3a00fabe-2f50-4053-bd74-7967d6cb2adc" providerId="ADAL" clId="{AF0D451A-0FCB-4B1B-87D6-E9733F81976E}" dt="2020-01-17T10:32:16.963" v="12638"/>
          <ac:cxnSpMkLst>
            <pc:docMk/>
            <pc:sldMk cId="4148944448" sldId="343"/>
            <ac:cxnSpMk id="20" creationId="{A67BB473-2943-4C03-8320-5DE4ABFA8F1D}"/>
          </ac:cxnSpMkLst>
        </pc:cxnChg>
        <pc:cxnChg chg="mod">
          <ac:chgData name="Thibaut LE BOLLOCH - (DDEC 22)" userId="3a00fabe-2f50-4053-bd74-7967d6cb2adc" providerId="ADAL" clId="{AF0D451A-0FCB-4B1B-87D6-E9733F81976E}" dt="2020-01-17T10:33:35.171" v="12655" actId="1076"/>
          <ac:cxnSpMkLst>
            <pc:docMk/>
            <pc:sldMk cId="4148944448" sldId="343"/>
            <ac:cxnSpMk id="22" creationId="{EBE29A49-3EA5-44AD-902E-778BD5E0BF66}"/>
          </ac:cxnSpMkLst>
        </pc:cxnChg>
        <pc:cxnChg chg="mod">
          <ac:chgData name="Thibaut LE BOLLOCH - (DDEC 22)" userId="3a00fabe-2f50-4053-bd74-7967d6cb2adc" providerId="ADAL" clId="{AF0D451A-0FCB-4B1B-87D6-E9733F81976E}" dt="2020-01-17T10:33:19.021" v="12654" actId="14100"/>
          <ac:cxnSpMkLst>
            <pc:docMk/>
            <pc:sldMk cId="4148944448" sldId="343"/>
            <ac:cxnSpMk id="32" creationId="{0A4003D9-5CB8-42EF-A4DD-F5A6C10DFD52}"/>
          </ac:cxnSpMkLst>
        </pc:cxnChg>
      </pc:sldChg>
      <pc:sldChg chg="addSp delSp modSp">
        <pc:chgData name="Thibaut LE BOLLOCH - (DDEC 22)" userId="3a00fabe-2f50-4053-bd74-7967d6cb2adc" providerId="ADAL" clId="{AF0D451A-0FCB-4B1B-87D6-E9733F81976E}" dt="2020-01-17T12:53:48.755" v="13491" actId="1076"/>
        <pc:sldMkLst>
          <pc:docMk/>
          <pc:sldMk cId="1244503157" sldId="344"/>
        </pc:sldMkLst>
        <pc:spChg chg="mod ord">
          <ac:chgData name="Thibaut LE BOLLOCH - (DDEC 22)" userId="3a00fabe-2f50-4053-bd74-7967d6cb2adc" providerId="ADAL" clId="{AF0D451A-0FCB-4B1B-87D6-E9733F81976E}" dt="2020-01-17T12:53:45.691" v="13490" actId="1076"/>
          <ac:spMkLst>
            <pc:docMk/>
            <pc:sldMk cId="1244503157" sldId="344"/>
            <ac:spMk id="2" creationId="{CF75A578-DA86-481A-99C7-444D84A09CD5}"/>
          </ac:spMkLst>
        </pc:spChg>
        <pc:spChg chg="del">
          <ac:chgData name="Thibaut LE BOLLOCH - (DDEC 22)" userId="3a00fabe-2f50-4053-bd74-7967d6cb2adc" providerId="ADAL" clId="{AF0D451A-0FCB-4B1B-87D6-E9733F81976E}" dt="2020-01-17T10:00:31.971" v="12336" actId="478"/>
          <ac:spMkLst>
            <pc:docMk/>
            <pc:sldMk cId="1244503157" sldId="344"/>
            <ac:spMk id="3" creationId="{09F73C13-CAE5-4426-B40C-0F8435513747}"/>
          </ac:spMkLst>
        </pc:spChg>
        <pc:spChg chg="add mod">
          <ac:chgData name="Thibaut LE BOLLOCH - (DDEC 22)" userId="3a00fabe-2f50-4053-bd74-7967d6cb2adc" providerId="ADAL" clId="{AF0D451A-0FCB-4B1B-87D6-E9733F81976E}" dt="2020-01-17T12:53:01.230" v="13471" actId="1076"/>
          <ac:spMkLst>
            <pc:docMk/>
            <pc:sldMk cId="1244503157" sldId="344"/>
            <ac:spMk id="5" creationId="{27C2CC89-FB00-4532-94E2-337351F49A87}"/>
          </ac:spMkLst>
        </pc:spChg>
        <pc:spChg chg="mod">
          <ac:chgData name="Thibaut LE BOLLOCH - (DDEC 22)" userId="3a00fabe-2f50-4053-bd74-7967d6cb2adc" providerId="ADAL" clId="{AF0D451A-0FCB-4B1B-87D6-E9733F81976E}" dt="2020-01-17T12:53:48.755" v="13491" actId="1076"/>
          <ac:spMkLst>
            <pc:docMk/>
            <pc:sldMk cId="1244503157" sldId="344"/>
            <ac:spMk id="7" creationId="{1C8B3C4E-CD32-4139-8555-B7DD31995838}"/>
          </ac:spMkLst>
        </pc:spChg>
        <pc:spChg chg="mod">
          <ac:chgData name="Thibaut LE BOLLOCH - (DDEC 22)" userId="3a00fabe-2f50-4053-bd74-7967d6cb2adc" providerId="ADAL" clId="{AF0D451A-0FCB-4B1B-87D6-E9733F81976E}" dt="2020-01-17T12:53:32.022" v="13488" actId="14100"/>
          <ac:spMkLst>
            <pc:docMk/>
            <pc:sldMk cId="1244503157" sldId="344"/>
            <ac:spMk id="12" creationId="{1659EBB2-870E-4A4C-8F69-9EAFCE6A3D18}"/>
          </ac:spMkLst>
        </pc:spChg>
        <pc:picChg chg="mod ord">
          <ac:chgData name="Thibaut LE BOLLOCH - (DDEC 22)" userId="3a00fabe-2f50-4053-bd74-7967d6cb2adc" providerId="ADAL" clId="{AF0D451A-0FCB-4B1B-87D6-E9733F81976E}" dt="2020-01-17T10:00:57.562" v="12341" actId="1076"/>
          <ac:picMkLst>
            <pc:docMk/>
            <pc:sldMk cId="1244503157" sldId="344"/>
            <ac:picMk id="4" creationId="{AE2354E9-6B9A-442F-A71B-655A20C04536}"/>
          </ac:picMkLst>
        </pc:picChg>
        <pc:cxnChg chg="del">
          <ac:chgData name="Thibaut LE BOLLOCH - (DDEC 22)" userId="3a00fabe-2f50-4053-bd74-7967d6cb2adc" providerId="ADAL" clId="{AF0D451A-0FCB-4B1B-87D6-E9733F81976E}" dt="2020-01-17T10:00:33.165" v="12337" actId="478"/>
          <ac:cxnSpMkLst>
            <pc:docMk/>
            <pc:sldMk cId="1244503157" sldId="344"/>
            <ac:cxnSpMk id="9" creationId="{9C4BE809-DBEC-44B0-8E4B-B02B6AC93A12}"/>
          </ac:cxnSpMkLst>
        </pc:cxnChg>
        <pc:cxnChg chg="add">
          <ac:chgData name="Thibaut LE BOLLOCH - (DDEC 22)" userId="3a00fabe-2f50-4053-bd74-7967d6cb2adc" providerId="ADAL" clId="{AF0D451A-0FCB-4B1B-87D6-E9733F81976E}" dt="2020-01-17T10:00:34.508" v="12338"/>
          <ac:cxnSpMkLst>
            <pc:docMk/>
            <pc:sldMk cId="1244503157" sldId="344"/>
            <ac:cxnSpMk id="13" creationId="{7FC27506-E052-4352-941C-972C8EE3BA5C}"/>
          </ac:cxnSpMkLst>
        </pc:cxnChg>
      </pc:sldChg>
      <pc:sldChg chg="addSp delSp modSp">
        <pc:chgData name="Thibaut LE BOLLOCH - (DDEC 22)" userId="3a00fabe-2f50-4053-bd74-7967d6cb2adc" providerId="ADAL" clId="{AF0D451A-0FCB-4B1B-87D6-E9733F81976E}" dt="2020-01-17T10:36:08.448" v="12705" actId="20577"/>
        <pc:sldMkLst>
          <pc:docMk/>
          <pc:sldMk cId="2677343319" sldId="345"/>
        </pc:sldMkLst>
        <pc:spChg chg="del">
          <ac:chgData name="Thibaut LE BOLLOCH - (DDEC 22)" userId="3a00fabe-2f50-4053-bd74-7967d6cb2adc" providerId="ADAL" clId="{AF0D451A-0FCB-4B1B-87D6-E9733F81976E}" dt="2020-01-17T10:33:56.067" v="12660" actId="478"/>
          <ac:spMkLst>
            <pc:docMk/>
            <pc:sldMk cId="2677343319" sldId="345"/>
            <ac:spMk id="3" creationId="{09F73C13-CAE5-4426-B40C-0F8435513747}"/>
          </ac:spMkLst>
        </pc:spChg>
        <pc:spChg chg="mod">
          <ac:chgData name="Thibaut LE BOLLOCH - (DDEC 22)" userId="3a00fabe-2f50-4053-bd74-7967d6cb2adc" providerId="ADAL" clId="{AF0D451A-0FCB-4B1B-87D6-E9733F81976E}" dt="2020-01-17T10:36:08.448" v="12705" actId="20577"/>
          <ac:spMkLst>
            <pc:docMk/>
            <pc:sldMk cId="2677343319" sldId="345"/>
            <ac:spMk id="7" creationId="{1C8B3C4E-CD32-4139-8555-B7DD31995838}"/>
          </ac:spMkLst>
        </pc:spChg>
        <pc:spChg chg="mod">
          <ac:chgData name="Thibaut LE BOLLOCH - (DDEC 22)" userId="3a00fabe-2f50-4053-bd74-7967d6cb2adc" providerId="ADAL" clId="{AF0D451A-0FCB-4B1B-87D6-E9733F81976E}" dt="2020-01-17T10:34:36.137" v="12668" actId="1076"/>
          <ac:spMkLst>
            <pc:docMk/>
            <pc:sldMk cId="2677343319" sldId="345"/>
            <ac:spMk id="16" creationId="{53582F9F-BE44-4104-8749-DC9B1A41D5E1}"/>
          </ac:spMkLst>
        </pc:spChg>
        <pc:spChg chg="mod">
          <ac:chgData name="Thibaut LE BOLLOCH - (DDEC 22)" userId="3a00fabe-2f50-4053-bd74-7967d6cb2adc" providerId="ADAL" clId="{AF0D451A-0FCB-4B1B-87D6-E9733F81976E}" dt="2020-01-17T10:34:50.974" v="12673" actId="1076"/>
          <ac:spMkLst>
            <pc:docMk/>
            <pc:sldMk cId="2677343319" sldId="345"/>
            <ac:spMk id="19" creationId="{7BC925E9-FD2C-4A36-AB30-822CC4F9ACB4}"/>
          </ac:spMkLst>
        </pc:spChg>
        <pc:spChg chg="mod">
          <ac:chgData name="Thibaut LE BOLLOCH - (DDEC 22)" userId="3a00fabe-2f50-4053-bd74-7967d6cb2adc" providerId="ADAL" clId="{AF0D451A-0FCB-4B1B-87D6-E9733F81976E}" dt="2020-01-17T10:34:48.453" v="12672" actId="1076"/>
          <ac:spMkLst>
            <pc:docMk/>
            <pc:sldMk cId="2677343319" sldId="345"/>
            <ac:spMk id="20" creationId="{D8766657-5B7A-49FC-B094-CA0A819C50D5}"/>
          </ac:spMkLst>
        </pc:spChg>
        <pc:spChg chg="mod">
          <ac:chgData name="Thibaut LE BOLLOCH - (DDEC 22)" userId="3a00fabe-2f50-4053-bd74-7967d6cb2adc" providerId="ADAL" clId="{AF0D451A-0FCB-4B1B-87D6-E9733F81976E}" dt="2020-01-17T10:35:05.391" v="12674" actId="1076"/>
          <ac:spMkLst>
            <pc:docMk/>
            <pc:sldMk cId="2677343319" sldId="345"/>
            <ac:spMk id="21" creationId="{AB66EE46-37BC-4232-BE03-CBB47E08FDFE}"/>
          </ac:spMkLst>
        </pc:spChg>
        <pc:picChg chg="del">
          <ac:chgData name="Thibaut LE BOLLOCH - (DDEC 22)" userId="3a00fabe-2f50-4053-bd74-7967d6cb2adc" providerId="ADAL" clId="{AF0D451A-0FCB-4B1B-87D6-E9733F81976E}" dt="2020-01-14T10:57:22.231" v="2374" actId="478"/>
          <ac:picMkLst>
            <pc:docMk/>
            <pc:sldMk cId="2677343319" sldId="345"/>
            <ac:picMk id="15" creationId="{A5A27C45-4BB7-464A-8ABA-872596BEC07E}"/>
          </ac:picMkLst>
        </pc:picChg>
        <pc:picChg chg="add ord">
          <ac:chgData name="Thibaut LE BOLLOCH - (DDEC 22)" userId="3a00fabe-2f50-4053-bd74-7967d6cb2adc" providerId="ADAL" clId="{AF0D451A-0FCB-4B1B-87D6-E9733F81976E}" dt="2020-01-17T10:35:49.256" v="12701" actId="166"/>
          <ac:picMkLst>
            <pc:docMk/>
            <pc:sldMk cId="2677343319" sldId="345"/>
            <ac:picMk id="17" creationId="{DC38A1C8-B7A1-44BB-9737-6E38CAC0A8FE}"/>
          </ac:picMkLst>
        </pc:picChg>
        <pc:picChg chg="mod">
          <ac:chgData name="Thibaut LE BOLLOCH - (DDEC 22)" userId="3a00fabe-2f50-4053-bd74-7967d6cb2adc" providerId="ADAL" clId="{AF0D451A-0FCB-4B1B-87D6-E9733F81976E}" dt="2020-01-17T10:34:38.929" v="12669" actId="1076"/>
          <ac:picMkLst>
            <pc:docMk/>
            <pc:sldMk cId="2677343319" sldId="345"/>
            <ac:picMk id="23" creationId="{2F9035AA-F792-430D-BCBB-E062C75C9D8D}"/>
          </ac:picMkLst>
        </pc:picChg>
        <pc:picChg chg="mod">
          <ac:chgData name="Thibaut LE BOLLOCH - (DDEC 22)" userId="3a00fabe-2f50-4053-bd74-7967d6cb2adc" providerId="ADAL" clId="{AF0D451A-0FCB-4B1B-87D6-E9733F81976E}" dt="2020-01-17T10:34:43.247" v="12671" actId="1076"/>
          <ac:picMkLst>
            <pc:docMk/>
            <pc:sldMk cId="2677343319" sldId="345"/>
            <ac:picMk id="24" creationId="{9E638D44-7CA1-4457-9C38-405E329BDB4C}"/>
          </ac:picMkLst>
        </pc:picChg>
        <pc:picChg chg="mod">
          <ac:chgData name="Thibaut LE BOLLOCH - (DDEC 22)" userId="3a00fabe-2f50-4053-bd74-7967d6cb2adc" providerId="ADAL" clId="{AF0D451A-0FCB-4B1B-87D6-E9733F81976E}" dt="2020-01-17T10:34:29.157" v="12667" actId="1076"/>
          <ac:picMkLst>
            <pc:docMk/>
            <pc:sldMk cId="2677343319" sldId="345"/>
            <ac:picMk id="25" creationId="{8AE2CA8A-4902-4549-BDFE-438BAC78AE93}"/>
          </ac:picMkLst>
        </pc:picChg>
        <pc:picChg chg="mod">
          <ac:chgData name="Thibaut LE BOLLOCH - (DDEC 22)" userId="3a00fabe-2f50-4053-bd74-7967d6cb2adc" providerId="ADAL" clId="{AF0D451A-0FCB-4B1B-87D6-E9733F81976E}" dt="2020-01-17T10:35:07.677" v="12675" actId="1076"/>
          <ac:picMkLst>
            <pc:docMk/>
            <pc:sldMk cId="2677343319" sldId="345"/>
            <ac:picMk id="26" creationId="{2707790F-964F-4931-8203-88595A35FD0D}"/>
          </ac:picMkLst>
        </pc:picChg>
        <pc:cxnChg chg="del">
          <ac:chgData name="Thibaut LE BOLLOCH - (DDEC 22)" userId="3a00fabe-2f50-4053-bd74-7967d6cb2adc" providerId="ADAL" clId="{AF0D451A-0FCB-4B1B-87D6-E9733F81976E}" dt="2020-01-17T10:33:53.150" v="12659" actId="478"/>
          <ac:cxnSpMkLst>
            <pc:docMk/>
            <pc:sldMk cId="2677343319" sldId="345"/>
            <ac:cxnSpMk id="9" creationId="{9C4BE809-DBEC-44B0-8E4B-B02B6AC93A12}"/>
          </ac:cxnSpMkLst>
        </pc:cxnChg>
        <pc:cxnChg chg="add">
          <ac:chgData name="Thibaut LE BOLLOCH - (DDEC 22)" userId="3a00fabe-2f50-4053-bd74-7967d6cb2adc" providerId="ADAL" clId="{AF0D451A-0FCB-4B1B-87D6-E9733F81976E}" dt="2020-01-17T10:33:50.682" v="12658"/>
          <ac:cxnSpMkLst>
            <pc:docMk/>
            <pc:sldMk cId="2677343319" sldId="345"/>
            <ac:cxnSpMk id="18" creationId="{4C8616FB-5063-46CC-A225-10A13C761654}"/>
          </ac:cxnSpMkLst>
        </pc:cxnChg>
      </pc:sldChg>
      <pc:sldChg chg="addSp delSp modSp">
        <pc:chgData name="Thibaut LE BOLLOCH - (DDEC 22)" userId="3a00fabe-2f50-4053-bd74-7967d6cb2adc" providerId="ADAL" clId="{AF0D451A-0FCB-4B1B-87D6-E9733F81976E}" dt="2020-01-17T10:37:30.136" v="12728" actId="20577"/>
        <pc:sldMkLst>
          <pc:docMk/>
          <pc:sldMk cId="4209733322" sldId="346"/>
        </pc:sldMkLst>
        <pc:spChg chg="mod">
          <ac:chgData name="Thibaut LE BOLLOCH - (DDEC 22)" userId="3a00fabe-2f50-4053-bd74-7967d6cb2adc" providerId="ADAL" clId="{AF0D451A-0FCB-4B1B-87D6-E9733F81976E}" dt="2020-01-17T10:37:30.136" v="12728" actId="20577"/>
          <ac:spMkLst>
            <pc:docMk/>
            <pc:sldMk cId="4209733322" sldId="346"/>
            <ac:spMk id="2" creationId="{503449C1-CC10-434F-B9AF-F1B0784C0CB1}"/>
          </ac:spMkLst>
        </pc:spChg>
        <pc:spChg chg="del">
          <ac:chgData name="Thibaut LE BOLLOCH - (DDEC 22)" userId="3a00fabe-2f50-4053-bd74-7967d6cb2adc" providerId="ADAL" clId="{AF0D451A-0FCB-4B1B-87D6-E9733F81976E}" dt="2020-01-17T10:36:20.638" v="12706" actId="478"/>
          <ac:spMkLst>
            <pc:docMk/>
            <pc:sldMk cId="4209733322" sldId="346"/>
            <ac:spMk id="3" creationId="{09F73C13-CAE5-4426-B40C-0F8435513747}"/>
          </ac:spMkLst>
        </pc:spChg>
        <pc:spChg chg="mod">
          <ac:chgData name="Thibaut LE BOLLOCH - (DDEC 22)" userId="3a00fabe-2f50-4053-bd74-7967d6cb2adc" providerId="ADAL" clId="{AF0D451A-0FCB-4B1B-87D6-E9733F81976E}" dt="2020-01-17T10:36:48.788" v="12718" actId="1076"/>
          <ac:spMkLst>
            <pc:docMk/>
            <pc:sldMk cId="4209733322" sldId="346"/>
            <ac:spMk id="5" creationId="{3629EBA1-81CA-429D-B7FA-A0A827D96AEA}"/>
          </ac:spMkLst>
        </pc:spChg>
        <pc:spChg chg="mod">
          <ac:chgData name="Thibaut LE BOLLOCH - (DDEC 22)" userId="3a00fabe-2f50-4053-bd74-7967d6cb2adc" providerId="ADAL" clId="{AF0D451A-0FCB-4B1B-87D6-E9733F81976E}" dt="2020-01-17T10:36:35.662" v="12717" actId="20577"/>
          <ac:spMkLst>
            <pc:docMk/>
            <pc:sldMk cId="4209733322" sldId="346"/>
            <ac:spMk id="7" creationId="{1C8B3C4E-CD32-4139-8555-B7DD31995838}"/>
          </ac:spMkLst>
        </pc:spChg>
        <pc:spChg chg="mod">
          <ac:chgData name="Thibaut LE BOLLOCH - (DDEC 22)" userId="3a00fabe-2f50-4053-bd74-7967d6cb2adc" providerId="ADAL" clId="{AF0D451A-0FCB-4B1B-87D6-E9733F81976E}" dt="2020-01-17T10:36:48.788" v="12718" actId="1076"/>
          <ac:spMkLst>
            <pc:docMk/>
            <pc:sldMk cId="4209733322" sldId="346"/>
            <ac:spMk id="21" creationId="{D6615F50-14D2-4F95-B9E3-2A83D0E3F5DC}"/>
          </ac:spMkLst>
        </pc:spChg>
        <pc:spChg chg="mod">
          <ac:chgData name="Thibaut LE BOLLOCH - (DDEC 22)" userId="3a00fabe-2f50-4053-bd74-7967d6cb2adc" providerId="ADAL" clId="{AF0D451A-0FCB-4B1B-87D6-E9733F81976E}" dt="2020-01-17T10:36:48.788" v="12718" actId="1076"/>
          <ac:spMkLst>
            <pc:docMk/>
            <pc:sldMk cId="4209733322" sldId="346"/>
            <ac:spMk id="23" creationId="{AABFDCF6-C6E8-4881-A2C8-D3518340BDD8}"/>
          </ac:spMkLst>
        </pc:spChg>
        <pc:spChg chg="mod">
          <ac:chgData name="Thibaut LE BOLLOCH - (DDEC 22)" userId="3a00fabe-2f50-4053-bd74-7967d6cb2adc" providerId="ADAL" clId="{AF0D451A-0FCB-4B1B-87D6-E9733F81976E}" dt="2020-01-17T10:36:48.788" v="12718" actId="1076"/>
          <ac:spMkLst>
            <pc:docMk/>
            <pc:sldMk cId="4209733322" sldId="346"/>
            <ac:spMk id="24" creationId="{3C6D5092-F2A6-4760-981A-0D34C4C3514A}"/>
          </ac:spMkLst>
        </pc:spChg>
        <pc:picChg chg="add ord">
          <ac:chgData name="Thibaut LE BOLLOCH - (DDEC 22)" userId="3a00fabe-2f50-4053-bd74-7967d6cb2adc" providerId="ADAL" clId="{AF0D451A-0FCB-4B1B-87D6-E9733F81976E}" dt="2020-01-17T10:36:25.620" v="12709" actId="166"/>
          <ac:picMkLst>
            <pc:docMk/>
            <pc:sldMk cId="4209733322" sldId="346"/>
            <ac:picMk id="13" creationId="{871E1C98-E1BE-4DDE-9FC5-B263AEDA3838}"/>
          </ac:picMkLst>
        </pc:picChg>
        <pc:picChg chg="del">
          <ac:chgData name="Thibaut LE BOLLOCH - (DDEC 22)" userId="3a00fabe-2f50-4053-bd74-7967d6cb2adc" providerId="ADAL" clId="{AF0D451A-0FCB-4B1B-87D6-E9733F81976E}" dt="2020-01-14T10:57:28.061" v="2376" actId="478"/>
          <ac:picMkLst>
            <pc:docMk/>
            <pc:sldMk cId="4209733322" sldId="346"/>
            <ac:picMk id="15" creationId="{EE7FA041-7BFB-46BD-AB8E-CC9628A5040F}"/>
          </ac:picMkLst>
        </pc:picChg>
        <pc:cxnChg chg="del">
          <ac:chgData name="Thibaut LE BOLLOCH - (DDEC 22)" userId="3a00fabe-2f50-4053-bd74-7967d6cb2adc" providerId="ADAL" clId="{AF0D451A-0FCB-4B1B-87D6-E9733F81976E}" dt="2020-01-17T10:36:21.552" v="12707" actId="478"/>
          <ac:cxnSpMkLst>
            <pc:docMk/>
            <pc:sldMk cId="4209733322" sldId="346"/>
            <ac:cxnSpMk id="9" creationId="{9C4BE809-DBEC-44B0-8E4B-B02B6AC93A12}"/>
          </ac:cxnSpMkLst>
        </pc:cxnChg>
        <pc:cxnChg chg="add mod">
          <ac:chgData name="Thibaut LE BOLLOCH - (DDEC 22)" userId="3a00fabe-2f50-4053-bd74-7967d6cb2adc" providerId="ADAL" clId="{AF0D451A-0FCB-4B1B-87D6-E9733F81976E}" dt="2020-01-17T10:37:11.853" v="12724" actId="14100"/>
          <ac:cxnSpMkLst>
            <pc:docMk/>
            <pc:sldMk cId="4209733322" sldId="346"/>
            <ac:cxnSpMk id="14" creationId="{F442714A-D19F-40DC-A66A-8D0D38C77C96}"/>
          </ac:cxnSpMkLst>
        </pc:cxnChg>
      </pc:sldChg>
      <pc:sldChg chg="addSp delSp modSp modAnim">
        <pc:chgData name="Thibaut LE BOLLOCH - (DDEC 22)" userId="3a00fabe-2f50-4053-bd74-7967d6cb2adc" providerId="ADAL" clId="{AF0D451A-0FCB-4B1B-87D6-E9733F81976E}" dt="2020-01-17T09:59:48.133" v="12326" actId="14100"/>
        <pc:sldMkLst>
          <pc:docMk/>
          <pc:sldMk cId="2102350766" sldId="347"/>
        </pc:sldMkLst>
        <pc:spChg chg="mod">
          <ac:chgData name="Thibaut LE BOLLOCH - (DDEC 22)" userId="3a00fabe-2f50-4053-bd74-7967d6cb2adc" providerId="ADAL" clId="{AF0D451A-0FCB-4B1B-87D6-E9733F81976E}" dt="2020-01-17T09:59:40.290" v="12324" actId="1076"/>
          <ac:spMkLst>
            <pc:docMk/>
            <pc:sldMk cId="2102350766" sldId="347"/>
            <ac:spMk id="2" creationId="{503449C1-CC10-434F-B9AF-F1B0784C0CB1}"/>
          </ac:spMkLst>
        </pc:spChg>
        <pc:spChg chg="del">
          <ac:chgData name="Thibaut LE BOLLOCH - (DDEC 22)" userId="3a00fabe-2f50-4053-bd74-7967d6cb2adc" providerId="ADAL" clId="{AF0D451A-0FCB-4B1B-87D6-E9733F81976E}" dt="2020-01-17T09:58:33.167" v="12308" actId="478"/>
          <ac:spMkLst>
            <pc:docMk/>
            <pc:sldMk cId="2102350766" sldId="347"/>
            <ac:spMk id="3" creationId="{09F73C13-CAE5-4426-B40C-0F8435513747}"/>
          </ac:spMkLst>
        </pc:spChg>
        <pc:spChg chg="mod">
          <ac:chgData name="Thibaut LE BOLLOCH - (DDEC 22)" userId="3a00fabe-2f50-4053-bd74-7967d6cb2adc" providerId="ADAL" clId="{AF0D451A-0FCB-4B1B-87D6-E9733F81976E}" dt="2020-01-17T09:59:01.084" v="12315" actId="1076"/>
          <ac:spMkLst>
            <pc:docMk/>
            <pc:sldMk cId="2102350766" sldId="347"/>
            <ac:spMk id="7" creationId="{1C8B3C4E-CD32-4139-8555-B7DD31995838}"/>
          </ac:spMkLst>
        </pc:spChg>
        <pc:spChg chg="mod">
          <ac:chgData name="Thibaut LE BOLLOCH - (DDEC 22)" userId="3a00fabe-2f50-4053-bd74-7967d6cb2adc" providerId="ADAL" clId="{AF0D451A-0FCB-4B1B-87D6-E9733F81976E}" dt="2020-01-17T09:59:07.372" v="12316" actId="1076"/>
          <ac:spMkLst>
            <pc:docMk/>
            <pc:sldMk cId="2102350766" sldId="347"/>
            <ac:spMk id="19" creationId="{2EED5F10-F2A8-4F16-8A4F-707815DAA267}"/>
          </ac:spMkLst>
        </pc:spChg>
        <pc:spChg chg="mod">
          <ac:chgData name="Thibaut LE BOLLOCH - (DDEC 22)" userId="3a00fabe-2f50-4053-bd74-7967d6cb2adc" providerId="ADAL" clId="{AF0D451A-0FCB-4B1B-87D6-E9733F81976E}" dt="2020-01-17T09:59:19.748" v="12318" actId="1076"/>
          <ac:spMkLst>
            <pc:docMk/>
            <pc:sldMk cId="2102350766" sldId="347"/>
            <ac:spMk id="20" creationId="{18382653-58D5-4666-AF32-165B9F00586F}"/>
          </ac:spMkLst>
        </pc:spChg>
        <pc:picChg chg="mod ord">
          <ac:chgData name="Thibaut LE BOLLOCH - (DDEC 22)" userId="3a00fabe-2f50-4053-bd74-7967d6cb2adc" providerId="ADAL" clId="{AF0D451A-0FCB-4B1B-87D6-E9733F81976E}" dt="2020-01-17T09:59:10.708" v="12317" actId="1076"/>
          <ac:picMkLst>
            <pc:docMk/>
            <pc:sldMk cId="2102350766" sldId="347"/>
            <ac:picMk id="12" creationId="{ED57268C-EDBB-440E-8DE9-A85343DBF834}"/>
          </ac:picMkLst>
        </pc:picChg>
        <pc:cxnChg chg="add mod">
          <ac:chgData name="Thibaut LE BOLLOCH - (DDEC 22)" userId="3a00fabe-2f50-4053-bd74-7967d6cb2adc" providerId="ADAL" clId="{AF0D451A-0FCB-4B1B-87D6-E9733F81976E}" dt="2020-01-17T09:59:48.133" v="12326" actId="14100"/>
          <ac:cxnSpMkLst>
            <pc:docMk/>
            <pc:sldMk cId="2102350766" sldId="347"/>
            <ac:cxnSpMk id="13" creationId="{7756B351-B85A-4222-8D8E-76713F5EC17C}"/>
          </ac:cxnSpMkLst>
        </pc:cxnChg>
        <pc:cxnChg chg="del">
          <ac:chgData name="Thibaut LE BOLLOCH - (DDEC 22)" userId="3a00fabe-2f50-4053-bd74-7967d6cb2adc" providerId="ADAL" clId="{AF0D451A-0FCB-4B1B-87D6-E9733F81976E}" dt="2020-01-17T09:58:34.336" v="12309" actId="478"/>
          <ac:cxnSpMkLst>
            <pc:docMk/>
            <pc:sldMk cId="2102350766" sldId="347"/>
            <ac:cxnSpMk id="28" creationId="{57558252-725C-4721-A483-7A8913BDCE93}"/>
          </ac:cxnSpMkLst>
        </pc:cxnChg>
      </pc:sldChg>
      <pc:sldChg chg="addSp delSp modSp">
        <pc:chgData name="Thibaut LE BOLLOCH - (DDEC 22)" userId="3a00fabe-2f50-4053-bd74-7967d6cb2adc" providerId="ADAL" clId="{AF0D451A-0FCB-4B1B-87D6-E9733F81976E}" dt="2020-01-17T09:57:50.454" v="12302" actId="166"/>
        <pc:sldMkLst>
          <pc:docMk/>
          <pc:sldMk cId="3535138213" sldId="348"/>
        </pc:sldMkLst>
        <pc:spChg chg="del">
          <ac:chgData name="Thibaut LE BOLLOCH - (DDEC 22)" userId="3a00fabe-2f50-4053-bd74-7967d6cb2adc" providerId="ADAL" clId="{AF0D451A-0FCB-4B1B-87D6-E9733F81976E}" dt="2020-01-17T09:52:38.653" v="12169" actId="478"/>
          <ac:spMkLst>
            <pc:docMk/>
            <pc:sldMk cId="3535138213" sldId="348"/>
            <ac:spMk id="3" creationId="{09F73C13-CAE5-4426-B40C-0F8435513747}"/>
          </ac:spMkLst>
        </pc:spChg>
        <pc:spChg chg="mod">
          <ac:chgData name="Thibaut LE BOLLOCH - (DDEC 22)" userId="3a00fabe-2f50-4053-bd74-7967d6cb2adc" providerId="ADAL" clId="{AF0D451A-0FCB-4B1B-87D6-E9733F81976E}" dt="2020-01-17T09:53:30.926" v="12178" actId="1076"/>
          <ac:spMkLst>
            <pc:docMk/>
            <pc:sldMk cId="3535138213" sldId="348"/>
            <ac:spMk id="7" creationId="{1C8B3C4E-CD32-4139-8555-B7DD31995838}"/>
          </ac:spMkLst>
        </pc:spChg>
        <pc:spChg chg="add mod">
          <ac:chgData name="Thibaut LE BOLLOCH - (DDEC 22)" userId="3a00fabe-2f50-4053-bd74-7967d6cb2adc" providerId="ADAL" clId="{AF0D451A-0FCB-4B1B-87D6-E9733F81976E}" dt="2020-01-17T09:56:50.040" v="12289" actId="1076"/>
          <ac:spMkLst>
            <pc:docMk/>
            <pc:sldMk cId="3535138213" sldId="348"/>
            <ac:spMk id="16" creationId="{DCB4D4E1-DB94-4973-895C-7240B5E1234F}"/>
          </ac:spMkLst>
        </pc:spChg>
        <pc:spChg chg="mod">
          <ac:chgData name="Thibaut LE BOLLOCH - (DDEC 22)" userId="3a00fabe-2f50-4053-bd74-7967d6cb2adc" providerId="ADAL" clId="{AF0D451A-0FCB-4B1B-87D6-E9733F81976E}" dt="2020-01-17T09:56:58.095" v="12292" actId="1076"/>
          <ac:spMkLst>
            <pc:docMk/>
            <pc:sldMk cId="3535138213" sldId="348"/>
            <ac:spMk id="27" creationId="{B81DC5FB-D005-4782-8BD6-0CBB699D58B4}"/>
          </ac:spMkLst>
        </pc:spChg>
        <pc:spChg chg="mod">
          <ac:chgData name="Thibaut LE BOLLOCH - (DDEC 22)" userId="3a00fabe-2f50-4053-bd74-7967d6cb2adc" providerId="ADAL" clId="{AF0D451A-0FCB-4B1B-87D6-E9733F81976E}" dt="2020-01-17T09:56:10.540" v="12280" actId="1076"/>
          <ac:spMkLst>
            <pc:docMk/>
            <pc:sldMk cId="3535138213" sldId="348"/>
            <ac:spMk id="28" creationId="{B0CE9C1A-6C61-4962-8EDB-8C58B267F71A}"/>
          </ac:spMkLst>
        </pc:spChg>
        <pc:spChg chg="mod">
          <ac:chgData name="Thibaut LE BOLLOCH - (DDEC 22)" userId="3a00fabe-2f50-4053-bd74-7967d6cb2adc" providerId="ADAL" clId="{AF0D451A-0FCB-4B1B-87D6-E9733F81976E}" dt="2020-01-17T09:57:00.823" v="12293" actId="1076"/>
          <ac:spMkLst>
            <pc:docMk/>
            <pc:sldMk cId="3535138213" sldId="348"/>
            <ac:spMk id="29" creationId="{C1D34718-102E-4351-A7F2-89D14ED600E7}"/>
          </ac:spMkLst>
        </pc:spChg>
        <pc:spChg chg="mod">
          <ac:chgData name="Thibaut LE BOLLOCH - (DDEC 22)" userId="3a00fabe-2f50-4053-bd74-7967d6cb2adc" providerId="ADAL" clId="{AF0D451A-0FCB-4B1B-87D6-E9733F81976E}" dt="2020-01-17T09:57:12.289" v="12296" actId="1076"/>
          <ac:spMkLst>
            <pc:docMk/>
            <pc:sldMk cId="3535138213" sldId="348"/>
            <ac:spMk id="30" creationId="{7B663387-226A-4711-B0D2-E48BC4E65CB2}"/>
          </ac:spMkLst>
        </pc:spChg>
        <pc:spChg chg="mod">
          <ac:chgData name="Thibaut LE BOLLOCH - (DDEC 22)" userId="3a00fabe-2f50-4053-bd74-7967d6cb2adc" providerId="ADAL" clId="{AF0D451A-0FCB-4B1B-87D6-E9733F81976E}" dt="2020-01-17T09:57:07.925" v="12295" actId="1076"/>
          <ac:spMkLst>
            <pc:docMk/>
            <pc:sldMk cId="3535138213" sldId="348"/>
            <ac:spMk id="31" creationId="{7A2A1120-011B-457A-BEC5-DBFFB6AC08AD}"/>
          </ac:spMkLst>
        </pc:spChg>
        <pc:spChg chg="mod">
          <ac:chgData name="Thibaut LE BOLLOCH - (DDEC 22)" userId="3a00fabe-2f50-4053-bd74-7967d6cb2adc" providerId="ADAL" clId="{AF0D451A-0FCB-4B1B-87D6-E9733F81976E}" dt="2020-01-17T09:56:54.969" v="12291" actId="1076"/>
          <ac:spMkLst>
            <pc:docMk/>
            <pc:sldMk cId="3535138213" sldId="348"/>
            <ac:spMk id="32" creationId="{30A8A92D-FB23-4DCF-BE40-9B68ED00A1EC}"/>
          </ac:spMkLst>
        </pc:spChg>
        <pc:spChg chg="mod">
          <ac:chgData name="Thibaut LE BOLLOCH - (DDEC 22)" userId="3a00fabe-2f50-4053-bd74-7967d6cb2adc" providerId="ADAL" clId="{AF0D451A-0FCB-4B1B-87D6-E9733F81976E}" dt="2020-01-17T09:53:19.764" v="12176" actId="1076"/>
          <ac:spMkLst>
            <pc:docMk/>
            <pc:sldMk cId="3535138213" sldId="348"/>
            <ac:spMk id="33" creationId="{14CD4B1C-AE22-461B-9686-C10EB019E662}"/>
          </ac:spMkLst>
        </pc:spChg>
        <pc:picChg chg="mod ord">
          <ac:chgData name="Thibaut LE BOLLOCH - (DDEC 22)" userId="3a00fabe-2f50-4053-bd74-7967d6cb2adc" providerId="ADAL" clId="{AF0D451A-0FCB-4B1B-87D6-E9733F81976E}" dt="2020-01-17T09:57:50.454" v="12302" actId="166"/>
          <ac:picMkLst>
            <pc:docMk/>
            <pc:sldMk cId="3535138213" sldId="348"/>
            <ac:picMk id="2" creationId="{ABF778D9-E7D0-4D76-9FCB-0DEB41F87783}"/>
          </ac:picMkLst>
        </pc:picChg>
        <pc:cxnChg chg="del mod">
          <ac:chgData name="Thibaut LE BOLLOCH - (DDEC 22)" userId="3a00fabe-2f50-4053-bd74-7967d6cb2adc" providerId="ADAL" clId="{AF0D451A-0FCB-4B1B-87D6-E9733F81976E}" dt="2020-01-17T09:57:37.874" v="12300" actId="478"/>
          <ac:cxnSpMkLst>
            <pc:docMk/>
            <pc:sldMk cId="3535138213" sldId="348"/>
            <ac:cxnSpMk id="9" creationId="{9C4BE809-DBEC-44B0-8E4B-B02B6AC93A12}"/>
          </ac:cxnSpMkLst>
        </pc:cxnChg>
        <pc:cxnChg chg="add">
          <ac:chgData name="Thibaut LE BOLLOCH - (DDEC 22)" userId="3a00fabe-2f50-4053-bd74-7967d6cb2adc" providerId="ADAL" clId="{AF0D451A-0FCB-4B1B-87D6-E9733F81976E}" dt="2020-01-17T09:57:45.060" v="12301"/>
          <ac:cxnSpMkLst>
            <pc:docMk/>
            <pc:sldMk cId="3535138213" sldId="348"/>
            <ac:cxnSpMk id="18" creationId="{0E4E9328-36A1-49EA-AF3E-32A289ED7789}"/>
          </ac:cxnSpMkLst>
        </pc:cxnChg>
      </pc:sldChg>
      <pc:sldChg chg="addSp delSp modSp">
        <pc:chgData name="Thibaut LE BOLLOCH - (DDEC 22)" userId="3a00fabe-2f50-4053-bd74-7967d6cb2adc" providerId="ADAL" clId="{AF0D451A-0FCB-4B1B-87D6-E9733F81976E}" dt="2020-01-17T10:00:23.500" v="12335" actId="1076"/>
        <pc:sldMkLst>
          <pc:docMk/>
          <pc:sldMk cId="890202724" sldId="349"/>
        </pc:sldMkLst>
        <pc:spChg chg="del">
          <ac:chgData name="Thibaut LE BOLLOCH - (DDEC 22)" userId="3a00fabe-2f50-4053-bd74-7967d6cb2adc" providerId="ADAL" clId="{AF0D451A-0FCB-4B1B-87D6-E9733F81976E}" dt="2020-01-17T09:59:58.145" v="12327" actId="478"/>
          <ac:spMkLst>
            <pc:docMk/>
            <pc:sldMk cId="890202724" sldId="349"/>
            <ac:spMk id="3" creationId="{09F73C13-CAE5-4426-B40C-0F8435513747}"/>
          </ac:spMkLst>
        </pc:spChg>
        <pc:spChg chg="del mod">
          <ac:chgData name="Thibaut LE BOLLOCH - (DDEC 22)" userId="3a00fabe-2f50-4053-bd74-7967d6cb2adc" providerId="ADAL" clId="{AF0D451A-0FCB-4B1B-87D6-E9733F81976E}" dt="2020-01-14T11:31:18.893" v="3307" actId="478"/>
          <ac:spMkLst>
            <pc:docMk/>
            <pc:sldMk cId="890202724" sldId="349"/>
            <ac:spMk id="7" creationId="{1C8B3C4E-CD32-4139-8555-B7DD31995838}"/>
          </ac:spMkLst>
        </pc:spChg>
        <pc:spChg chg="add mod">
          <ac:chgData name="Thibaut LE BOLLOCH - (DDEC 22)" userId="3a00fabe-2f50-4053-bd74-7967d6cb2adc" providerId="ADAL" clId="{AF0D451A-0FCB-4B1B-87D6-E9733F81976E}" dt="2020-01-17T10:00:16.406" v="12333" actId="1076"/>
          <ac:spMkLst>
            <pc:docMk/>
            <pc:sldMk cId="890202724" sldId="349"/>
            <ac:spMk id="12" creationId="{E5BFCF09-6FA5-407B-B221-5F9AE4941B8E}"/>
          </ac:spMkLst>
        </pc:spChg>
        <pc:spChg chg="mod">
          <ac:chgData name="Thibaut LE BOLLOCH - (DDEC 22)" userId="3a00fabe-2f50-4053-bd74-7967d6cb2adc" providerId="ADAL" clId="{AF0D451A-0FCB-4B1B-87D6-E9733F81976E}" dt="2020-01-17T10:00:13.346" v="12332" actId="1076"/>
          <ac:spMkLst>
            <pc:docMk/>
            <pc:sldMk cId="890202724" sldId="349"/>
            <ac:spMk id="13" creationId="{B044362C-1DDE-44C2-9FCC-31CEF0CE0FDD}"/>
          </ac:spMkLst>
        </pc:spChg>
        <pc:spChg chg="del mod">
          <ac:chgData name="Thibaut LE BOLLOCH - (DDEC 22)" userId="3a00fabe-2f50-4053-bd74-7967d6cb2adc" providerId="ADAL" clId="{AF0D451A-0FCB-4B1B-87D6-E9733F81976E}" dt="2020-01-14T11:35:17.468" v="3492" actId="478"/>
          <ac:spMkLst>
            <pc:docMk/>
            <pc:sldMk cId="890202724" sldId="349"/>
            <ac:spMk id="14" creationId="{E1BD84C7-D3E4-46A6-BD41-0768C1A3440D}"/>
          </ac:spMkLst>
        </pc:spChg>
        <pc:spChg chg="del mod">
          <ac:chgData name="Thibaut LE BOLLOCH - (DDEC 22)" userId="3a00fabe-2f50-4053-bd74-7967d6cb2adc" providerId="ADAL" clId="{AF0D451A-0FCB-4B1B-87D6-E9733F81976E}" dt="2020-01-14T11:35:12.078" v="3490" actId="478"/>
          <ac:spMkLst>
            <pc:docMk/>
            <pc:sldMk cId="890202724" sldId="349"/>
            <ac:spMk id="15" creationId="{91B8C601-59DF-4942-A2B4-E9D1F7070C29}"/>
          </ac:spMkLst>
        </pc:spChg>
        <pc:spChg chg="add del mod">
          <ac:chgData name="Thibaut LE BOLLOCH - (DDEC 22)" userId="3a00fabe-2f50-4053-bd74-7967d6cb2adc" providerId="ADAL" clId="{AF0D451A-0FCB-4B1B-87D6-E9733F81976E}" dt="2020-01-13T21:52:23.644" v="214" actId="478"/>
          <ac:spMkLst>
            <pc:docMk/>
            <pc:sldMk cId="890202724" sldId="349"/>
            <ac:spMk id="16" creationId="{7EDC55E3-F4E5-49CC-8D42-6C1B5B9A4768}"/>
          </ac:spMkLst>
        </pc:spChg>
        <pc:spChg chg="add del mod">
          <ac:chgData name="Thibaut LE BOLLOCH - (DDEC 22)" userId="3a00fabe-2f50-4053-bd74-7967d6cb2adc" providerId="ADAL" clId="{AF0D451A-0FCB-4B1B-87D6-E9733F81976E}" dt="2020-01-14T11:57:23.604" v="4471" actId="478"/>
          <ac:spMkLst>
            <pc:docMk/>
            <pc:sldMk cId="890202724" sldId="349"/>
            <ac:spMk id="16" creationId="{A9D195B9-BD9E-4F76-BA9F-CF0FB0C025DD}"/>
          </ac:spMkLst>
        </pc:spChg>
        <pc:spChg chg="add del mod">
          <ac:chgData name="Thibaut LE BOLLOCH - (DDEC 22)" userId="3a00fabe-2f50-4053-bd74-7967d6cb2adc" providerId="ADAL" clId="{AF0D451A-0FCB-4B1B-87D6-E9733F81976E}" dt="2020-01-13T21:52:33.098" v="216" actId="478"/>
          <ac:spMkLst>
            <pc:docMk/>
            <pc:sldMk cId="890202724" sldId="349"/>
            <ac:spMk id="17" creationId="{87B77DBB-8124-479F-8C9F-5C5D04D0979B}"/>
          </ac:spMkLst>
        </pc:spChg>
        <pc:spChg chg="add mod ord">
          <ac:chgData name="Thibaut LE BOLLOCH - (DDEC 22)" userId="3a00fabe-2f50-4053-bd74-7967d6cb2adc" providerId="ADAL" clId="{AF0D451A-0FCB-4B1B-87D6-E9733F81976E}" dt="2020-01-17T10:00:23.500" v="12335" actId="1076"/>
          <ac:spMkLst>
            <pc:docMk/>
            <pc:sldMk cId="890202724" sldId="349"/>
            <ac:spMk id="17" creationId="{8CF8B35C-9F29-4339-8A17-276A54818DA9}"/>
          </ac:spMkLst>
        </pc:spChg>
        <pc:spChg chg="add mod">
          <ac:chgData name="Thibaut LE BOLLOCH - (DDEC 22)" userId="3a00fabe-2f50-4053-bd74-7967d6cb2adc" providerId="ADAL" clId="{AF0D451A-0FCB-4B1B-87D6-E9733F81976E}" dt="2020-01-17T10:00:19.377" v="12334" actId="1076"/>
          <ac:spMkLst>
            <pc:docMk/>
            <pc:sldMk cId="890202724" sldId="349"/>
            <ac:spMk id="18" creationId="{2AB2BB86-B880-484C-B7F3-8BE5467ACA04}"/>
          </ac:spMkLst>
        </pc:spChg>
        <pc:spChg chg="add del mod">
          <ac:chgData name="Thibaut LE BOLLOCH - (DDEC 22)" userId="3a00fabe-2f50-4053-bd74-7967d6cb2adc" providerId="ADAL" clId="{AF0D451A-0FCB-4B1B-87D6-E9733F81976E}" dt="2020-01-13T21:52:35.428" v="217" actId="478"/>
          <ac:spMkLst>
            <pc:docMk/>
            <pc:sldMk cId="890202724" sldId="349"/>
            <ac:spMk id="18" creationId="{37ABF928-8CCD-4979-B259-FC2598535122}"/>
          </ac:spMkLst>
        </pc:spChg>
        <pc:picChg chg="del">
          <ac:chgData name="Thibaut LE BOLLOCH - (DDEC 22)" userId="3a00fabe-2f50-4053-bd74-7967d6cb2adc" providerId="ADAL" clId="{AF0D451A-0FCB-4B1B-87D6-E9733F81976E}" dt="2020-01-13T21:47:44.016" v="92" actId="478"/>
          <ac:picMkLst>
            <pc:docMk/>
            <pc:sldMk cId="890202724" sldId="349"/>
            <ac:picMk id="12" creationId="{ED57268C-EDBB-440E-8DE9-A85343DBF834}"/>
          </ac:picMkLst>
        </pc:picChg>
        <pc:cxnChg chg="add">
          <ac:chgData name="Thibaut LE BOLLOCH - (DDEC 22)" userId="3a00fabe-2f50-4053-bd74-7967d6cb2adc" providerId="ADAL" clId="{AF0D451A-0FCB-4B1B-87D6-E9733F81976E}" dt="2020-01-17T10:00:00.525" v="12329"/>
          <ac:cxnSpMkLst>
            <pc:docMk/>
            <pc:sldMk cId="890202724" sldId="349"/>
            <ac:cxnSpMk id="14" creationId="{63070BEA-3826-489A-81CB-CF4A030C6396}"/>
          </ac:cxnSpMkLst>
        </pc:cxnChg>
        <pc:cxnChg chg="del">
          <ac:chgData name="Thibaut LE BOLLOCH - (DDEC 22)" userId="3a00fabe-2f50-4053-bd74-7967d6cb2adc" providerId="ADAL" clId="{AF0D451A-0FCB-4B1B-87D6-E9733F81976E}" dt="2020-01-17T09:59:59.053" v="12328" actId="478"/>
          <ac:cxnSpMkLst>
            <pc:docMk/>
            <pc:sldMk cId="890202724" sldId="349"/>
            <ac:cxnSpMk id="28" creationId="{57558252-725C-4721-A483-7A8913BDCE93}"/>
          </ac:cxnSpMkLst>
        </pc:cxnChg>
      </pc:sldChg>
      <pc:sldChg chg="addSp delSp modSp">
        <pc:chgData name="Thibaut LE BOLLOCH - (DDEC 22)" userId="3a00fabe-2f50-4053-bd74-7967d6cb2adc" providerId="ADAL" clId="{AF0D451A-0FCB-4B1B-87D6-E9733F81976E}" dt="2020-01-17T10:38:03.464" v="12737" actId="1076"/>
        <pc:sldMkLst>
          <pc:docMk/>
          <pc:sldMk cId="1097257773" sldId="350"/>
        </pc:sldMkLst>
        <pc:spChg chg="add del mod">
          <ac:chgData name="Thibaut LE BOLLOCH - (DDEC 22)" userId="3a00fabe-2f50-4053-bd74-7967d6cb2adc" providerId="ADAL" clId="{AF0D451A-0FCB-4B1B-87D6-E9733F81976E}" dt="2020-01-14T11:07:27.805" v="2539" actId="478"/>
          <ac:spMkLst>
            <pc:docMk/>
            <pc:sldMk cId="1097257773" sldId="350"/>
            <ac:spMk id="2" creationId="{CC880013-D6A7-4BDE-985D-EEAE03EAAAB4}"/>
          </ac:spMkLst>
        </pc:spChg>
        <pc:spChg chg="del">
          <ac:chgData name="Thibaut LE BOLLOCH - (DDEC 22)" userId="3a00fabe-2f50-4053-bd74-7967d6cb2adc" providerId="ADAL" clId="{AF0D451A-0FCB-4B1B-87D6-E9733F81976E}" dt="2020-01-17T10:37:38.956" v="12730" actId="478"/>
          <ac:spMkLst>
            <pc:docMk/>
            <pc:sldMk cId="1097257773" sldId="350"/>
            <ac:spMk id="3" creationId="{09F73C13-CAE5-4426-B40C-0F8435513747}"/>
          </ac:spMkLst>
        </pc:spChg>
        <pc:spChg chg="add del mod">
          <ac:chgData name="Thibaut LE BOLLOCH - (DDEC 22)" userId="3a00fabe-2f50-4053-bd74-7967d6cb2adc" providerId="ADAL" clId="{AF0D451A-0FCB-4B1B-87D6-E9733F81976E}" dt="2020-01-14T11:26:09.385" v="3105" actId="478"/>
          <ac:spMkLst>
            <pc:docMk/>
            <pc:sldMk cId="1097257773" sldId="350"/>
            <ac:spMk id="4" creationId="{5B192236-9394-4ABB-8F23-B978F4233159}"/>
          </ac:spMkLst>
        </pc:spChg>
        <pc:spChg chg="mod">
          <ac:chgData name="Thibaut LE BOLLOCH - (DDEC 22)" userId="3a00fabe-2f50-4053-bd74-7967d6cb2adc" providerId="ADAL" clId="{AF0D451A-0FCB-4B1B-87D6-E9733F81976E}" dt="2020-01-17T10:37:57.131" v="12736" actId="1076"/>
          <ac:spMkLst>
            <pc:docMk/>
            <pc:sldMk cId="1097257773" sldId="350"/>
            <ac:spMk id="7" creationId="{1C8B3C4E-CD32-4139-8555-B7DD31995838}"/>
          </ac:spMkLst>
        </pc:spChg>
        <pc:spChg chg="add mod">
          <ac:chgData name="Thibaut LE BOLLOCH - (DDEC 22)" userId="3a00fabe-2f50-4053-bd74-7967d6cb2adc" providerId="ADAL" clId="{AF0D451A-0FCB-4B1B-87D6-E9733F81976E}" dt="2020-01-17T10:37:51.900" v="12734" actId="1076"/>
          <ac:spMkLst>
            <pc:docMk/>
            <pc:sldMk cId="1097257773" sldId="350"/>
            <ac:spMk id="12" creationId="{27A5CB80-178D-418B-B9CF-8B4B302D51A9}"/>
          </ac:spMkLst>
        </pc:spChg>
        <pc:spChg chg="del mod">
          <ac:chgData name="Thibaut LE BOLLOCH - (DDEC 22)" userId="3a00fabe-2f50-4053-bd74-7967d6cb2adc" providerId="ADAL" clId="{AF0D451A-0FCB-4B1B-87D6-E9733F81976E}" dt="2020-01-14T10:45:31.542" v="1887" actId="478"/>
          <ac:spMkLst>
            <pc:docMk/>
            <pc:sldMk cId="1097257773" sldId="350"/>
            <ac:spMk id="13" creationId="{B044362C-1DDE-44C2-9FCC-31CEF0CE0FDD}"/>
          </ac:spMkLst>
        </pc:spChg>
        <pc:spChg chg="del mod">
          <ac:chgData name="Thibaut LE BOLLOCH - (DDEC 22)" userId="3a00fabe-2f50-4053-bd74-7967d6cb2adc" providerId="ADAL" clId="{AF0D451A-0FCB-4B1B-87D6-E9733F81976E}" dt="2020-01-14T10:49:53.699" v="2149" actId="478"/>
          <ac:spMkLst>
            <pc:docMk/>
            <pc:sldMk cId="1097257773" sldId="350"/>
            <ac:spMk id="14" creationId="{E1BD84C7-D3E4-46A6-BD41-0768C1A3440D}"/>
          </ac:spMkLst>
        </pc:spChg>
        <pc:spChg chg="del mod">
          <ac:chgData name="Thibaut LE BOLLOCH - (DDEC 22)" userId="3a00fabe-2f50-4053-bd74-7967d6cb2adc" providerId="ADAL" clId="{AF0D451A-0FCB-4B1B-87D6-E9733F81976E}" dt="2020-01-14T10:23:42.251" v="834" actId="478"/>
          <ac:spMkLst>
            <pc:docMk/>
            <pc:sldMk cId="1097257773" sldId="350"/>
            <ac:spMk id="15" creationId="{91B8C601-59DF-4942-A2B4-E9D1F7070C29}"/>
          </ac:spMkLst>
        </pc:spChg>
        <pc:spChg chg="add mod">
          <ac:chgData name="Thibaut LE BOLLOCH - (DDEC 22)" userId="3a00fabe-2f50-4053-bd74-7967d6cb2adc" providerId="ADAL" clId="{AF0D451A-0FCB-4B1B-87D6-E9733F81976E}" dt="2020-01-17T10:37:54.675" v="12735" actId="1076"/>
          <ac:spMkLst>
            <pc:docMk/>
            <pc:sldMk cId="1097257773" sldId="350"/>
            <ac:spMk id="16" creationId="{313CA5D0-8F94-4A9D-84D9-3C5CDDC8618F}"/>
          </ac:spMkLst>
        </pc:spChg>
        <pc:spChg chg="add mod">
          <ac:chgData name="Thibaut LE BOLLOCH - (DDEC 22)" userId="3a00fabe-2f50-4053-bd74-7967d6cb2adc" providerId="ADAL" clId="{AF0D451A-0FCB-4B1B-87D6-E9733F81976E}" dt="2020-01-17T10:38:03.464" v="12737" actId="1076"/>
          <ac:spMkLst>
            <pc:docMk/>
            <pc:sldMk cId="1097257773" sldId="350"/>
            <ac:spMk id="17" creationId="{A2FE1996-E60D-470F-B9E5-AA27C0E52A7D}"/>
          </ac:spMkLst>
        </pc:spChg>
        <pc:cxnChg chg="add">
          <ac:chgData name="Thibaut LE BOLLOCH - (DDEC 22)" userId="3a00fabe-2f50-4053-bd74-7967d6cb2adc" providerId="ADAL" clId="{AF0D451A-0FCB-4B1B-87D6-E9733F81976E}" dt="2020-01-17T10:37:40.448" v="12731"/>
          <ac:cxnSpMkLst>
            <pc:docMk/>
            <pc:sldMk cId="1097257773" sldId="350"/>
            <ac:cxnSpMk id="13" creationId="{7F2809E2-60EF-4C9D-8D02-FF0BB141CBD1}"/>
          </ac:cxnSpMkLst>
        </pc:cxnChg>
        <pc:cxnChg chg="del">
          <ac:chgData name="Thibaut LE BOLLOCH - (DDEC 22)" userId="3a00fabe-2f50-4053-bd74-7967d6cb2adc" providerId="ADAL" clId="{AF0D451A-0FCB-4B1B-87D6-E9733F81976E}" dt="2020-01-17T10:37:36.912" v="12729" actId="478"/>
          <ac:cxnSpMkLst>
            <pc:docMk/>
            <pc:sldMk cId="1097257773" sldId="350"/>
            <ac:cxnSpMk id="28" creationId="{57558252-725C-4721-A483-7A8913BDCE93}"/>
          </ac:cxnSpMkLst>
        </pc:cxnChg>
      </pc:sldChg>
      <pc:sldChg chg="addSp delSp modSp">
        <pc:chgData name="Thibaut LE BOLLOCH - (DDEC 22)" userId="3a00fabe-2f50-4053-bd74-7967d6cb2adc" providerId="ADAL" clId="{AF0D451A-0FCB-4B1B-87D6-E9733F81976E}" dt="2020-01-15T13:25:46.078" v="10772" actId="478"/>
        <pc:sldMkLst>
          <pc:docMk/>
          <pc:sldMk cId="1957314785" sldId="351"/>
        </pc:sldMkLst>
        <pc:spChg chg="del mod">
          <ac:chgData name="Thibaut LE BOLLOCH - (DDEC 22)" userId="3a00fabe-2f50-4053-bd74-7967d6cb2adc" providerId="ADAL" clId="{AF0D451A-0FCB-4B1B-87D6-E9733F81976E}" dt="2020-01-14T14:29:49.770" v="5552" actId="478"/>
          <ac:spMkLst>
            <pc:docMk/>
            <pc:sldMk cId="1957314785" sldId="351"/>
            <ac:spMk id="3" creationId="{09F73C13-CAE5-4426-B40C-0F8435513747}"/>
          </ac:spMkLst>
        </pc:spChg>
        <pc:spChg chg="add mod">
          <ac:chgData name="Thibaut LE BOLLOCH - (DDEC 22)" userId="3a00fabe-2f50-4053-bd74-7967d6cb2adc" providerId="ADAL" clId="{AF0D451A-0FCB-4B1B-87D6-E9733F81976E}" dt="2020-01-15T13:25:33.184" v="10769" actId="14100"/>
          <ac:spMkLst>
            <pc:docMk/>
            <pc:sldMk cId="1957314785" sldId="351"/>
            <ac:spMk id="3" creationId="{92181996-CE34-4921-8BA2-A0507B9F0257}"/>
          </ac:spMkLst>
        </pc:spChg>
        <pc:spChg chg="add mod">
          <ac:chgData name="Thibaut LE BOLLOCH - (DDEC 22)" userId="3a00fabe-2f50-4053-bd74-7967d6cb2adc" providerId="ADAL" clId="{AF0D451A-0FCB-4B1B-87D6-E9733F81976E}" dt="2020-01-14T14:43:11.997" v="5938" actId="1076"/>
          <ac:spMkLst>
            <pc:docMk/>
            <pc:sldMk cId="1957314785" sldId="351"/>
            <ac:spMk id="4" creationId="{25E77E36-22EE-41EF-ABC4-918D3439881E}"/>
          </ac:spMkLst>
        </pc:spChg>
        <pc:spChg chg="del">
          <ac:chgData name="Thibaut LE BOLLOCH - (DDEC 22)" userId="3a00fabe-2f50-4053-bd74-7967d6cb2adc" providerId="ADAL" clId="{AF0D451A-0FCB-4B1B-87D6-E9733F81976E}" dt="2020-01-14T14:05:02.534" v="5035" actId="478"/>
          <ac:spMkLst>
            <pc:docMk/>
            <pc:sldMk cId="1957314785" sldId="351"/>
            <ac:spMk id="7" creationId="{1C8B3C4E-CD32-4139-8555-B7DD31995838}"/>
          </ac:spMkLst>
        </pc:spChg>
        <pc:spChg chg="add del mod">
          <ac:chgData name="Thibaut LE BOLLOCH - (DDEC 22)" userId="3a00fabe-2f50-4053-bd74-7967d6cb2adc" providerId="ADAL" clId="{AF0D451A-0FCB-4B1B-87D6-E9733F81976E}" dt="2020-01-14T14:06:12.215" v="5039" actId="478"/>
          <ac:spMkLst>
            <pc:docMk/>
            <pc:sldMk cId="1957314785" sldId="351"/>
            <ac:spMk id="8" creationId="{E96C93D6-A217-46B2-BA8E-1E6FB186745C}"/>
          </ac:spMkLst>
        </pc:spChg>
        <pc:spChg chg="add del mod">
          <ac:chgData name="Thibaut LE BOLLOCH - (DDEC 22)" userId="3a00fabe-2f50-4053-bd74-7967d6cb2adc" providerId="ADAL" clId="{AF0D451A-0FCB-4B1B-87D6-E9733F81976E}" dt="2020-01-15T13:25:46.078" v="10772" actId="478"/>
          <ac:spMkLst>
            <pc:docMk/>
            <pc:sldMk cId="1957314785" sldId="351"/>
            <ac:spMk id="9" creationId="{31388C2F-A646-45AE-9F24-245ED292D3DD}"/>
          </ac:spMkLst>
        </pc:spChg>
        <pc:spChg chg="add mod">
          <ac:chgData name="Thibaut LE BOLLOCH - (DDEC 22)" userId="3a00fabe-2f50-4053-bd74-7967d6cb2adc" providerId="ADAL" clId="{AF0D451A-0FCB-4B1B-87D6-E9733F81976E}" dt="2020-01-14T14:42:36.179" v="5936" actId="20577"/>
          <ac:spMkLst>
            <pc:docMk/>
            <pc:sldMk cId="1957314785" sldId="351"/>
            <ac:spMk id="12" creationId="{35E610DC-E37C-4205-8B6E-C62D5E1E7B20}"/>
          </ac:spMkLst>
        </pc:spChg>
        <pc:graphicFrameChg chg="add mod modGraphic">
          <ac:chgData name="Thibaut LE BOLLOCH - (DDEC 22)" userId="3a00fabe-2f50-4053-bd74-7967d6cb2adc" providerId="ADAL" clId="{AF0D451A-0FCB-4B1B-87D6-E9733F81976E}" dt="2020-01-14T14:42:59.085" v="5937" actId="207"/>
          <ac:graphicFrameMkLst>
            <pc:docMk/>
            <pc:sldMk cId="1957314785" sldId="351"/>
            <ac:graphicFrameMk id="13" creationId="{0D49EF8A-0F2A-45A9-BBFC-D6E0FE94A36C}"/>
          </ac:graphicFrameMkLst>
        </pc:graphicFrameChg>
        <pc:picChg chg="add mod">
          <ac:chgData name="Thibaut LE BOLLOCH - (DDEC 22)" userId="3a00fabe-2f50-4053-bd74-7967d6cb2adc" providerId="ADAL" clId="{AF0D451A-0FCB-4B1B-87D6-E9733F81976E}" dt="2020-01-14T14:43:19.312" v="5939" actId="1076"/>
          <ac:picMkLst>
            <pc:docMk/>
            <pc:sldMk cId="1957314785" sldId="351"/>
            <ac:picMk id="2" creationId="{A1E48B6E-023C-4229-9416-FA2FA6B057D8}"/>
          </ac:picMkLst>
        </pc:picChg>
        <pc:picChg chg="add del mod">
          <ac:chgData name="Thibaut LE BOLLOCH - (DDEC 22)" userId="3a00fabe-2f50-4053-bd74-7967d6cb2adc" providerId="ADAL" clId="{AF0D451A-0FCB-4B1B-87D6-E9733F81976E}" dt="2020-01-14T14:28:41.865" v="5529"/>
          <ac:picMkLst>
            <pc:docMk/>
            <pc:sldMk cId="1957314785" sldId="351"/>
            <ac:picMk id="5" creationId="{81D5A992-DE18-4985-8108-90A484D6B2B6}"/>
          </ac:picMkLst>
        </pc:picChg>
        <pc:cxnChg chg="del">
          <ac:chgData name="Thibaut LE BOLLOCH - (DDEC 22)" userId="3a00fabe-2f50-4053-bd74-7967d6cb2adc" providerId="ADAL" clId="{AF0D451A-0FCB-4B1B-87D6-E9733F81976E}" dt="2020-01-14T14:29:53.615" v="5554" actId="478"/>
          <ac:cxnSpMkLst>
            <pc:docMk/>
            <pc:sldMk cId="1957314785" sldId="351"/>
            <ac:cxnSpMk id="9" creationId="{9C4BE809-DBEC-44B0-8E4B-B02B6AC93A12}"/>
          </ac:cxnSpMkLst>
        </pc:cxnChg>
      </pc:sldChg>
      <pc:sldChg chg="addSp delSp modSp">
        <pc:chgData name="Thibaut LE BOLLOCH - (DDEC 22)" userId="3a00fabe-2f50-4053-bd74-7967d6cb2adc" providerId="ADAL" clId="{AF0D451A-0FCB-4B1B-87D6-E9733F81976E}" dt="2020-01-17T10:43:01.398" v="12813" actId="1076"/>
        <pc:sldMkLst>
          <pc:docMk/>
          <pc:sldMk cId="3107797317" sldId="352"/>
        </pc:sldMkLst>
        <pc:spChg chg="add del mod">
          <ac:chgData name="Thibaut LE BOLLOCH - (DDEC 22)" userId="3a00fabe-2f50-4053-bd74-7967d6cb2adc" providerId="ADAL" clId="{AF0D451A-0FCB-4B1B-87D6-E9733F81976E}" dt="2020-01-14T14:15:57.985" v="5269"/>
          <ac:spMkLst>
            <pc:docMk/>
            <pc:sldMk cId="3107797317" sldId="352"/>
            <ac:spMk id="2" creationId="{B38182C1-581E-49AE-92BF-F1B51841717E}"/>
          </ac:spMkLst>
        </pc:spChg>
        <pc:spChg chg="del mod">
          <ac:chgData name="Thibaut LE BOLLOCH - (DDEC 22)" userId="3a00fabe-2f50-4053-bd74-7967d6cb2adc" providerId="ADAL" clId="{AF0D451A-0FCB-4B1B-87D6-E9733F81976E}" dt="2020-01-17T10:39:01.796" v="12751" actId="478"/>
          <ac:spMkLst>
            <pc:docMk/>
            <pc:sldMk cId="3107797317" sldId="352"/>
            <ac:spMk id="3" creationId="{09F73C13-CAE5-4426-B40C-0F8435513747}"/>
          </ac:spMkLst>
        </pc:spChg>
        <pc:spChg chg="add del mod">
          <ac:chgData name="Thibaut LE BOLLOCH - (DDEC 22)" userId="3a00fabe-2f50-4053-bd74-7967d6cb2adc" providerId="ADAL" clId="{AF0D451A-0FCB-4B1B-87D6-E9733F81976E}" dt="2020-01-14T14:24:54.529" v="5464" actId="478"/>
          <ac:spMkLst>
            <pc:docMk/>
            <pc:sldMk cId="3107797317" sldId="352"/>
            <ac:spMk id="4" creationId="{7DBAE5DD-44D8-4EC3-A54F-44CBE0845E76}"/>
          </ac:spMkLst>
        </pc:spChg>
        <pc:spChg chg="add del mod">
          <ac:chgData name="Thibaut LE BOLLOCH - (DDEC 22)" userId="3a00fabe-2f50-4053-bd74-7967d6cb2adc" providerId="ADAL" clId="{AF0D451A-0FCB-4B1B-87D6-E9733F81976E}" dt="2020-01-14T14:16:28.538" v="5276" actId="478"/>
          <ac:spMkLst>
            <pc:docMk/>
            <pc:sldMk cId="3107797317" sldId="352"/>
            <ac:spMk id="5" creationId="{89DD1CCE-F1A6-4642-8604-8677AAFFA917}"/>
          </ac:spMkLst>
        </pc:spChg>
        <pc:spChg chg="mod">
          <ac:chgData name="Thibaut LE BOLLOCH - (DDEC 22)" userId="3a00fabe-2f50-4053-bd74-7967d6cb2adc" providerId="ADAL" clId="{AF0D451A-0FCB-4B1B-87D6-E9733F81976E}" dt="2020-01-17T10:39:27.349" v="12771" actId="1076"/>
          <ac:spMkLst>
            <pc:docMk/>
            <pc:sldMk cId="3107797317" sldId="352"/>
            <ac:spMk id="8" creationId="{E96C93D6-A217-46B2-BA8E-1E6FB186745C}"/>
          </ac:spMkLst>
        </pc:spChg>
        <pc:spChg chg="add del mod">
          <ac:chgData name="Thibaut LE BOLLOCH - (DDEC 22)" userId="3a00fabe-2f50-4053-bd74-7967d6cb2adc" providerId="ADAL" clId="{AF0D451A-0FCB-4B1B-87D6-E9733F81976E}" dt="2020-01-14T14:47:49.179" v="6093" actId="478"/>
          <ac:spMkLst>
            <pc:docMk/>
            <pc:sldMk cId="3107797317" sldId="352"/>
            <ac:spMk id="12" creationId="{8175C91C-5676-4ED4-9743-4B272A198614}"/>
          </ac:spMkLst>
        </pc:spChg>
        <pc:spChg chg="add mod">
          <ac:chgData name="Thibaut LE BOLLOCH - (DDEC 22)" userId="3a00fabe-2f50-4053-bd74-7967d6cb2adc" providerId="ADAL" clId="{AF0D451A-0FCB-4B1B-87D6-E9733F81976E}" dt="2020-01-17T10:39:32.088" v="12772" actId="1076"/>
          <ac:spMkLst>
            <pc:docMk/>
            <pc:sldMk cId="3107797317" sldId="352"/>
            <ac:spMk id="14" creationId="{63549DE4-0EBF-470D-9A2C-881E3F3A63F5}"/>
          </ac:spMkLst>
        </pc:spChg>
        <pc:cxnChg chg="del mod">
          <ac:chgData name="Thibaut LE BOLLOCH - (DDEC 22)" userId="3a00fabe-2f50-4053-bd74-7967d6cb2adc" providerId="ADAL" clId="{AF0D451A-0FCB-4B1B-87D6-E9733F81976E}" dt="2020-01-17T10:39:02.956" v="12752" actId="478"/>
          <ac:cxnSpMkLst>
            <pc:docMk/>
            <pc:sldMk cId="3107797317" sldId="352"/>
            <ac:cxnSpMk id="9" creationId="{9C4BE809-DBEC-44B0-8E4B-B02B6AC93A12}"/>
          </ac:cxnSpMkLst>
        </pc:cxnChg>
        <pc:cxnChg chg="add mod">
          <ac:chgData name="Thibaut LE BOLLOCH - (DDEC 22)" userId="3a00fabe-2f50-4053-bd74-7967d6cb2adc" providerId="ADAL" clId="{AF0D451A-0FCB-4B1B-87D6-E9733F81976E}" dt="2020-01-17T10:43:01.398" v="12813" actId="1076"/>
          <ac:cxnSpMkLst>
            <pc:docMk/>
            <pc:sldMk cId="3107797317" sldId="352"/>
            <ac:cxnSpMk id="12" creationId="{9D80A490-A504-40F5-A0FA-4E83692DEED6}"/>
          </ac:cxnSpMkLst>
        </pc:cxnChg>
      </pc:sldChg>
      <pc:sldChg chg="addSp delSp modSp">
        <pc:chgData name="Thibaut LE BOLLOCH - (DDEC 22)" userId="3a00fabe-2f50-4053-bd74-7967d6cb2adc" providerId="ADAL" clId="{AF0D451A-0FCB-4B1B-87D6-E9733F81976E}" dt="2020-01-14T14:53:45.821" v="6120" actId="1076"/>
        <pc:sldMkLst>
          <pc:docMk/>
          <pc:sldMk cId="1845025914" sldId="353"/>
        </pc:sldMkLst>
        <pc:spChg chg="del">
          <ac:chgData name="Thibaut LE BOLLOCH - (DDEC 22)" userId="3a00fabe-2f50-4053-bd74-7967d6cb2adc" providerId="ADAL" clId="{AF0D451A-0FCB-4B1B-87D6-E9733F81976E}" dt="2020-01-14T14:43:43.162" v="5942" actId="478"/>
          <ac:spMkLst>
            <pc:docMk/>
            <pc:sldMk cId="1845025914" sldId="353"/>
            <ac:spMk id="4" creationId="{25E77E36-22EE-41EF-ABC4-918D3439881E}"/>
          </ac:spMkLst>
        </pc:spChg>
        <pc:spChg chg="del">
          <ac:chgData name="Thibaut LE BOLLOCH - (DDEC 22)" userId="3a00fabe-2f50-4053-bd74-7967d6cb2adc" providerId="ADAL" clId="{AF0D451A-0FCB-4B1B-87D6-E9733F81976E}" dt="2020-01-14T14:43:46.493" v="5944" actId="478"/>
          <ac:spMkLst>
            <pc:docMk/>
            <pc:sldMk cId="1845025914" sldId="353"/>
            <ac:spMk id="12" creationId="{35E610DC-E37C-4205-8B6E-C62D5E1E7B20}"/>
          </ac:spMkLst>
        </pc:spChg>
        <pc:graphicFrameChg chg="del">
          <ac:chgData name="Thibaut LE BOLLOCH - (DDEC 22)" userId="3a00fabe-2f50-4053-bd74-7967d6cb2adc" providerId="ADAL" clId="{AF0D451A-0FCB-4B1B-87D6-E9733F81976E}" dt="2020-01-14T14:43:41.019" v="5941" actId="478"/>
          <ac:graphicFrameMkLst>
            <pc:docMk/>
            <pc:sldMk cId="1845025914" sldId="353"/>
            <ac:graphicFrameMk id="13" creationId="{0D49EF8A-0F2A-45A9-BBFC-D6E0FE94A36C}"/>
          </ac:graphicFrameMkLst>
        </pc:graphicFrameChg>
        <pc:picChg chg="del">
          <ac:chgData name="Thibaut LE BOLLOCH - (DDEC 22)" userId="3a00fabe-2f50-4053-bd74-7967d6cb2adc" providerId="ADAL" clId="{AF0D451A-0FCB-4B1B-87D6-E9733F81976E}" dt="2020-01-14T14:43:44.818" v="5943" actId="478"/>
          <ac:picMkLst>
            <pc:docMk/>
            <pc:sldMk cId="1845025914" sldId="353"/>
            <ac:picMk id="2" creationId="{A1E48B6E-023C-4229-9416-FA2FA6B057D8}"/>
          </ac:picMkLst>
        </pc:picChg>
        <pc:picChg chg="add mod">
          <ac:chgData name="Thibaut LE BOLLOCH - (DDEC 22)" userId="3a00fabe-2f50-4053-bd74-7967d6cb2adc" providerId="ADAL" clId="{AF0D451A-0FCB-4B1B-87D6-E9733F81976E}" dt="2020-01-14T14:53:45.821" v="6120" actId="1076"/>
          <ac:picMkLst>
            <pc:docMk/>
            <pc:sldMk cId="1845025914" sldId="353"/>
            <ac:picMk id="3" creationId="{C8A9E21E-B530-4BEB-AC46-8C344C609E73}"/>
          </ac:picMkLst>
        </pc:picChg>
      </pc:sldChg>
      <pc:sldChg chg="addSp delSp modSp ord setBg delAnim">
        <pc:chgData name="Thibaut LE BOLLOCH - (DDEC 22)" userId="3a00fabe-2f50-4053-bd74-7967d6cb2adc" providerId="ADAL" clId="{AF0D451A-0FCB-4B1B-87D6-E9733F81976E}" dt="2020-01-17T12:59:32.099" v="13515" actId="207"/>
        <pc:sldMkLst>
          <pc:docMk/>
          <pc:sldMk cId="3252122737" sldId="354"/>
        </pc:sldMkLst>
        <pc:spChg chg="del mod">
          <ac:chgData name="Thibaut LE BOLLOCH - (DDEC 22)" userId="3a00fabe-2f50-4053-bd74-7967d6cb2adc" providerId="ADAL" clId="{AF0D451A-0FCB-4B1B-87D6-E9733F81976E}" dt="2020-01-17T12:56:05.849" v="13497" actId="478"/>
          <ac:spMkLst>
            <pc:docMk/>
            <pc:sldMk cId="3252122737" sldId="354"/>
            <ac:spMk id="2" creationId="{8B7E769A-846D-439C-AB75-4C39322C5EA6}"/>
          </ac:spMkLst>
        </pc:spChg>
        <pc:spChg chg="add">
          <ac:chgData name="Thibaut LE BOLLOCH - (DDEC 22)" userId="3a00fabe-2f50-4053-bd74-7967d6cb2adc" providerId="ADAL" clId="{AF0D451A-0FCB-4B1B-87D6-E9733F81976E}" dt="2020-01-17T12:56:06.988" v="13498"/>
          <ac:spMkLst>
            <pc:docMk/>
            <pc:sldMk cId="3252122737" sldId="354"/>
            <ac:spMk id="7" creationId="{C42E567C-9E0E-45A4-90CD-71C5807173EF}"/>
          </ac:spMkLst>
        </pc:spChg>
        <pc:spChg chg="del">
          <ac:chgData name="Thibaut LE BOLLOCH - (DDEC 22)" userId="3a00fabe-2f50-4053-bd74-7967d6cb2adc" providerId="ADAL" clId="{AF0D451A-0FCB-4B1B-87D6-E9733F81976E}" dt="2020-01-15T10:01:49.195" v="7052" actId="478"/>
          <ac:spMkLst>
            <pc:docMk/>
            <pc:sldMk cId="3252122737" sldId="354"/>
            <ac:spMk id="10" creationId="{76428C40-F8C7-459D-AE8A-EE582F586F19}"/>
          </ac:spMkLst>
        </pc:spChg>
        <pc:spChg chg="del mod">
          <ac:chgData name="Thibaut LE BOLLOCH - (DDEC 22)" userId="3a00fabe-2f50-4053-bd74-7967d6cb2adc" providerId="ADAL" clId="{AF0D451A-0FCB-4B1B-87D6-E9733F81976E}" dt="2020-01-15T10:01:40.820" v="7047" actId="478"/>
          <ac:spMkLst>
            <pc:docMk/>
            <pc:sldMk cId="3252122737" sldId="354"/>
            <ac:spMk id="12" creationId="{00000000-0000-0000-0000-000000000000}"/>
          </ac:spMkLst>
        </pc:spChg>
        <pc:spChg chg="del">
          <ac:chgData name="Thibaut LE BOLLOCH - (DDEC 22)" userId="3a00fabe-2f50-4053-bd74-7967d6cb2adc" providerId="ADAL" clId="{AF0D451A-0FCB-4B1B-87D6-E9733F81976E}" dt="2020-01-15T10:01:44.744" v="7048" actId="478"/>
          <ac:spMkLst>
            <pc:docMk/>
            <pc:sldMk cId="3252122737" sldId="354"/>
            <ac:spMk id="13" creationId="{00000000-0000-0000-0000-000000000000}"/>
          </ac:spMkLst>
        </pc:spChg>
        <pc:spChg chg="del">
          <ac:chgData name="Thibaut LE BOLLOCH - (DDEC 22)" userId="3a00fabe-2f50-4053-bd74-7967d6cb2adc" providerId="ADAL" clId="{AF0D451A-0FCB-4B1B-87D6-E9733F81976E}" dt="2020-01-15T10:01:50.273" v="7053" actId="478"/>
          <ac:spMkLst>
            <pc:docMk/>
            <pc:sldMk cId="3252122737" sldId="354"/>
            <ac:spMk id="14" creationId="{81A01957-EAAB-46DC-BA1F-891ED7E56104}"/>
          </ac:spMkLst>
        </pc:spChg>
        <pc:spChg chg="add mod">
          <ac:chgData name="Thibaut LE BOLLOCH - (DDEC 22)" userId="3a00fabe-2f50-4053-bd74-7967d6cb2adc" providerId="ADAL" clId="{AF0D451A-0FCB-4B1B-87D6-E9733F81976E}" dt="2020-01-17T12:59:32.099" v="13515" actId="207"/>
          <ac:spMkLst>
            <pc:docMk/>
            <pc:sldMk cId="3252122737" sldId="354"/>
            <ac:spMk id="15" creationId="{2E246727-2409-48BD-8531-D40186823293}"/>
          </ac:spMkLst>
        </pc:spChg>
        <pc:picChg chg="del">
          <ac:chgData name="Thibaut LE BOLLOCH - (DDEC 22)" userId="3a00fabe-2f50-4053-bd74-7967d6cb2adc" providerId="ADAL" clId="{AF0D451A-0FCB-4B1B-87D6-E9733F81976E}" dt="2020-01-15T10:01:46.774" v="7050" actId="478"/>
          <ac:picMkLst>
            <pc:docMk/>
            <pc:sldMk cId="3252122737" sldId="354"/>
            <ac:picMk id="3" creationId="{00000000-0000-0000-0000-000000000000}"/>
          </ac:picMkLst>
        </pc:picChg>
        <pc:picChg chg="add mod">
          <ac:chgData name="Thibaut LE BOLLOCH - (DDEC 22)" userId="3a00fabe-2f50-4053-bd74-7967d6cb2adc" providerId="ADAL" clId="{AF0D451A-0FCB-4B1B-87D6-E9733F81976E}" dt="2020-01-15T10:20:24.470" v="7611" actId="1076"/>
          <ac:picMkLst>
            <pc:docMk/>
            <pc:sldMk cId="3252122737" sldId="354"/>
            <ac:picMk id="4" creationId="{05D6B76E-6C6E-4E82-A7DC-D07B160A4B12}"/>
          </ac:picMkLst>
        </pc:picChg>
        <pc:picChg chg="del">
          <ac:chgData name="Thibaut LE BOLLOCH - (DDEC 22)" userId="3a00fabe-2f50-4053-bd74-7967d6cb2adc" providerId="ADAL" clId="{AF0D451A-0FCB-4B1B-87D6-E9733F81976E}" dt="2020-01-15T10:01:47.680" v="7051" actId="478"/>
          <ac:picMkLst>
            <pc:docMk/>
            <pc:sldMk cId="3252122737" sldId="354"/>
            <ac:picMk id="6" creationId="{E60FBA14-2821-477D-A307-D58584DA5042}"/>
          </ac:picMkLst>
        </pc:picChg>
        <pc:picChg chg="del">
          <ac:chgData name="Thibaut LE BOLLOCH - (DDEC 22)" userId="3a00fabe-2f50-4053-bd74-7967d6cb2adc" providerId="ADAL" clId="{AF0D451A-0FCB-4B1B-87D6-E9733F81976E}" dt="2020-01-15T10:01:45.821" v="7049" actId="478"/>
          <ac:picMkLst>
            <pc:docMk/>
            <pc:sldMk cId="3252122737" sldId="354"/>
            <ac:picMk id="11" creationId="{00000000-0000-0000-0000-000000000000}"/>
          </ac:picMkLst>
        </pc:picChg>
      </pc:sldChg>
      <pc:sldChg chg="addSp delSp modSp delAnim modAnim">
        <pc:chgData name="Thibaut LE BOLLOCH - (DDEC 22)" userId="3a00fabe-2f50-4053-bd74-7967d6cb2adc" providerId="ADAL" clId="{AF0D451A-0FCB-4B1B-87D6-E9733F81976E}" dt="2020-01-17T12:59:06.874" v="13510" actId="207"/>
        <pc:sldMkLst>
          <pc:docMk/>
          <pc:sldMk cId="1216319103" sldId="355"/>
        </pc:sldMkLst>
        <pc:spChg chg="del mod">
          <ac:chgData name="Thibaut LE BOLLOCH - (DDEC 22)" userId="3a00fabe-2f50-4053-bd74-7967d6cb2adc" providerId="ADAL" clId="{AF0D451A-0FCB-4B1B-87D6-E9733F81976E}" dt="2020-01-17T12:55:54.681" v="13494" actId="478"/>
          <ac:spMkLst>
            <pc:docMk/>
            <pc:sldMk cId="1216319103" sldId="355"/>
            <ac:spMk id="2" creationId="{8B7E769A-846D-439C-AB75-4C39322C5EA6}"/>
          </ac:spMkLst>
        </pc:spChg>
        <pc:spChg chg="add mod">
          <ac:chgData name="Thibaut LE BOLLOCH - (DDEC 22)" userId="3a00fabe-2f50-4053-bd74-7967d6cb2adc" providerId="ADAL" clId="{AF0D451A-0FCB-4B1B-87D6-E9733F81976E}" dt="2020-01-17T12:55:59.389" v="13496" actId="1076"/>
          <ac:spMkLst>
            <pc:docMk/>
            <pc:sldMk cId="1216319103" sldId="355"/>
            <ac:spMk id="7" creationId="{AB55E87B-A479-4362-A1D1-AEBE9063ABFE}"/>
          </ac:spMkLst>
        </pc:spChg>
        <pc:spChg chg="mod">
          <ac:chgData name="Thibaut LE BOLLOCH - (DDEC 22)" userId="3a00fabe-2f50-4053-bd74-7967d6cb2adc" providerId="ADAL" clId="{AF0D451A-0FCB-4B1B-87D6-E9733F81976E}" dt="2020-01-17T12:59:06.874" v="13510" actId="207"/>
          <ac:spMkLst>
            <pc:docMk/>
            <pc:sldMk cId="1216319103" sldId="355"/>
            <ac:spMk id="15" creationId="{2E246727-2409-48BD-8531-D40186823293}"/>
          </ac:spMkLst>
        </pc:spChg>
        <pc:picChg chg="add mod">
          <ac:chgData name="Thibaut LE BOLLOCH - (DDEC 22)" userId="3a00fabe-2f50-4053-bd74-7967d6cb2adc" providerId="ADAL" clId="{AF0D451A-0FCB-4B1B-87D6-E9733F81976E}" dt="2020-01-15T10:52:10.461" v="8468" actId="1076"/>
          <ac:picMkLst>
            <pc:docMk/>
            <pc:sldMk cId="1216319103" sldId="355"/>
            <ac:picMk id="3" creationId="{0D7B3F2D-B0E8-485F-89A1-1D869BDAE4E6}"/>
          </ac:picMkLst>
        </pc:picChg>
        <pc:picChg chg="del">
          <ac:chgData name="Thibaut LE BOLLOCH - (DDEC 22)" userId="3a00fabe-2f50-4053-bd74-7967d6cb2adc" providerId="ADAL" clId="{AF0D451A-0FCB-4B1B-87D6-E9733F81976E}" dt="2020-01-15T10:27:14.009" v="7655" actId="478"/>
          <ac:picMkLst>
            <pc:docMk/>
            <pc:sldMk cId="1216319103" sldId="355"/>
            <ac:picMk id="4" creationId="{05D6B76E-6C6E-4E82-A7DC-D07B160A4B12}"/>
          </ac:picMkLst>
        </pc:picChg>
        <pc:picChg chg="add del mod">
          <ac:chgData name="Thibaut LE BOLLOCH - (DDEC 22)" userId="3a00fabe-2f50-4053-bd74-7967d6cb2adc" providerId="ADAL" clId="{AF0D451A-0FCB-4B1B-87D6-E9733F81976E}" dt="2020-01-15T10:47:45.823" v="8360" actId="478"/>
          <ac:picMkLst>
            <pc:docMk/>
            <pc:sldMk cId="1216319103" sldId="355"/>
            <ac:picMk id="5" creationId="{0E032EA4-274B-4545-94C2-D8208D6BC7E7}"/>
          </ac:picMkLst>
        </pc:picChg>
        <pc:picChg chg="add del mod">
          <ac:chgData name="Thibaut LE BOLLOCH - (DDEC 22)" userId="3a00fabe-2f50-4053-bd74-7967d6cb2adc" providerId="ADAL" clId="{AF0D451A-0FCB-4B1B-87D6-E9733F81976E}" dt="2020-01-15T10:41:49.954" v="8080" actId="478"/>
          <ac:picMkLst>
            <pc:docMk/>
            <pc:sldMk cId="1216319103" sldId="355"/>
            <ac:picMk id="7" creationId="{B5FCF499-767B-4750-B7CD-A7536107B52A}"/>
          </ac:picMkLst>
        </pc:picChg>
      </pc:sldChg>
      <pc:sldChg chg="addSp delSp modSp">
        <pc:chgData name="Thibaut LE BOLLOCH - (DDEC 22)" userId="3a00fabe-2f50-4053-bd74-7967d6cb2adc" providerId="ADAL" clId="{AF0D451A-0FCB-4B1B-87D6-E9733F81976E}" dt="2020-01-17T10:40:21.870" v="12779" actId="478"/>
        <pc:sldMkLst>
          <pc:docMk/>
          <pc:sldMk cId="1647261079" sldId="356"/>
        </pc:sldMkLst>
        <pc:spChg chg="del mod">
          <ac:chgData name="Thibaut LE BOLLOCH - (DDEC 22)" userId="3a00fabe-2f50-4053-bd74-7967d6cb2adc" providerId="ADAL" clId="{AF0D451A-0FCB-4B1B-87D6-E9733F81976E}" dt="2020-01-17T10:40:16.718" v="12778" actId="478"/>
          <ac:spMkLst>
            <pc:docMk/>
            <pc:sldMk cId="1647261079" sldId="356"/>
            <ac:spMk id="3" creationId="{09F73C13-CAE5-4426-B40C-0F8435513747}"/>
          </ac:spMkLst>
        </pc:spChg>
        <pc:spChg chg="add mod ord">
          <ac:chgData name="Thibaut LE BOLLOCH - (DDEC 22)" userId="3a00fabe-2f50-4053-bd74-7967d6cb2adc" providerId="ADAL" clId="{AF0D451A-0FCB-4B1B-87D6-E9733F81976E}" dt="2020-01-17T10:40:09.168" v="12777" actId="166"/>
          <ac:spMkLst>
            <pc:docMk/>
            <pc:sldMk cId="1647261079" sldId="356"/>
            <ac:spMk id="5" creationId="{4A303B2E-3EA1-48BB-911C-FB2E7A46F97F}"/>
          </ac:spMkLst>
        </pc:spChg>
        <pc:spChg chg="mod">
          <ac:chgData name="Thibaut LE BOLLOCH - (DDEC 22)" userId="3a00fabe-2f50-4053-bd74-7967d6cb2adc" providerId="ADAL" clId="{AF0D451A-0FCB-4B1B-87D6-E9733F81976E}" dt="2020-01-15T10:53:53.223" v="8476" actId="20577"/>
          <ac:spMkLst>
            <pc:docMk/>
            <pc:sldMk cId="1647261079" sldId="356"/>
            <ac:spMk id="7" creationId="{1C8B3C4E-CD32-4139-8555-B7DD31995838}"/>
          </ac:spMkLst>
        </pc:spChg>
        <pc:spChg chg="add del mod">
          <ac:chgData name="Thibaut LE BOLLOCH - (DDEC 22)" userId="3a00fabe-2f50-4053-bd74-7967d6cb2adc" providerId="ADAL" clId="{AF0D451A-0FCB-4B1B-87D6-E9733F81976E}" dt="2020-01-15T11:02:04.897" v="8656" actId="478"/>
          <ac:spMkLst>
            <pc:docMk/>
            <pc:sldMk cId="1647261079" sldId="356"/>
            <ac:spMk id="8" creationId="{36D78E80-9DD3-41F0-B808-AB87E2960078}"/>
          </ac:spMkLst>
        </pc:spChg>
        <pc:spChg chg="add mod">
          <ac:chgData name="Thibaut LE BOLLOCH - (DDEC 22)" userId="3a00fabe-2f50-4053-bd74-7967d6cb2adc" providerId="ADAL" clId="{AF0D451A-0FCB-4B1B-87D6-E9733F81976E}" dt="2020-01-15T11:02:42.136" v="8662" actId="1076"/>
          <ac:spMkLst>
            <pc:docMk/>
            <pc:sldMk cId="1647261079" sldId="356"/>
            <ac:spMk id="13" creationId="{7F9EF746-6534-4935-967B-5C06AC56BB5A}"/>
          </ac:spMkLst>
        </pc:spChg>
        <pc:picChg chg="add mod ord">
          <ac:chgData name="Thibaut LE BOLLOCH - (DDEC 22)" userId="3a00fabe-2f50-4053-bd74-7967d6cb2adc" providerId="ADAL" clId="{AF0D451A-0FCB-4B1B-87D6-E9733F81976E}" dt="2020-01-17T10:40:09.168" v="12777" actId="166"/>
          <ac:picMkLst>
            <pc:docMk/>
            <pc:sldMk cId="1647261079" sldId="356"/>
            <ac:picMk id="2" creationId="{9AFB7DA4-4BC8-4C1C-8F2D-A82AF48CFC05}"/>
          </ac:picMkLst>
        </pc:picChg>
        <pc:picChg chg="add mod">
          <ac:chgData name="Thibaut LE BOLLOCH - (DDEC 22)" userId="3a00fabe-2f50-4053-bd74-7967d6cb2adc" providerId="ADAL" clId="{AF0D451A-0FCB-4B1B-87D6-E9733F81976E}" dt="2020-01-15T11:01:50.555" v="8652" actId="692"/>
          <ac:picMkLst>
            <pc:docMk/>
            <pc:sldMk cId="1647261079" sldId="356"/>
            <ac:picMk id="4" creationId="{18D8A84C-650A-4064-BD1A-9CE6479E0F28}"/>
          </ac:picMkLst>
        </pc:picChg>
        <pc:cxnChg chg="del mod">
          <ac:chgData name="Thibaut LE BOLLOCH - (DDEC 22)" userId="3a00fabe-2f50-4053-bd74-7967d6cb2adc" providerId="ADAL" clId="{AF0D451A-0FCB-4B1B-87D6-E9733F81976E}" dt="2020-01-17T10:39:57.627" v="12773" actId="478"/>
          <ac:cxnSpMkLst>
            <pc:docMk/>
            <pc:sldMk cId="1647261079" sldId="356"/>
            <ac:cxnSpMk id="9" creationId="{9C4BE809-DBEC-44B0-8E4B-B02B6AC93A12}"/>
          </ac:cxnSpMkLst>
        </pc:cxnChg>
        <pc:cxnChg chg="add mod">
          <ac:chgData name="Thibaut LE BOLLOCH - (DDEC 22)" userId="3a00fabe-2f50-4053-bd74-7967d6cb2adc" providerId="ADAL" clId="{AF0D451A-0FCB-4B1B-87D6-E9733F81976E}" dt="2020-01-15T11:03:02.191" v="8666" actId="14100"/>
          <ac:cxnSpMkLst>
            <pc:docMk/>
            <pc:sldMk cId="1647261079" sldId="356"/>
            <ac:cxnSpMk id="12" creationId="{26842918-2BBC-47C5-A79D-3A8281D679A9}"/>
          </ac:cxnSpMkLst>
        </pc:cxnChg>
        <pc:cxnChg chg="add del">
          <ac:chgData name="Thibaut LE BOLLOCH - (DDEC 22)" userId="3a00fabe-2f50-4053-bd74-7967d6cb2adc" providerId="ADAL" clId="{AF0D451A-0FCB-4B1B-87D6-E9733F81976E}" dt="2020-01-17T10:40:21.870" v="12779" actId="478"/>
          <ac:cxnSpMkLst>
            <pc:docMk/>
            <pc:sldMk cId="1647261079" sldId="356"/>
            <ac:cxnSpMk id="14" creationId="{4667D41C-FAF4-4BB6-A525-B17C93C64032}"/>
          </ac:cxnSpMkLst>
        </pc:cxnChg>
      </pc:sldChg>
      <pc:sldChg chg="addSp delSp modSp">
        <pc:chgData name="Thibaut LE BOLLOCH - (DDEC 22)" userId="3a00fabe-2f50-4053-bd74-7967d6cb2adc" providerId="ADAL" clId="{AF0D451A-0FCB-4B1B-87D6-E9733F81976E}" dt="2020-01-17T12:57:43.494" v="13508" actId="1076"/>
        <pc:sldMkLst>
          <pc:docMk/>
          <pc:sldMk cId="166807357" sldId="357"/>
        </pc:sldMkLst>
        <pc:spChg chg="del">
          <ac:chgData name="Thibaut LE BOLLOCH - (DDEC 22)" userId="3a00fabe-2f50-4053-bd74-7967d6cb2adc" providerId="ADAL" clId="{AF0D451A-0FCB-4B1B-87D6-E9733F81976E}" dt="2020-01-17T10:40:27.517" v="12780" actId="478"/>
          <ac:spMkLst>
            <pc:docMk/>
            <pc:sldMk cId="166807357" sldId="357"/>
            <ac:spMk id="3" creationId="{09F73C13-CAE5-4426-B40C-0F8435513747}"/>
          </ac:spMkLst>
        </pc:spChg>
        <pc:spChg chg="del">
          <ac:chgData name="Thibaut LE BOLLOCH - (DDEC 22)" userId="3a00fabe-2f50-4053-bd74-7967d6cb2adc" providerId="ADAL" clId="{AF0D451A-0FCB-4B1B-87D6-E9733F81976E}" dt="2020-01-15T11:03:37.227" v="8672" actId="478"/>
          <ac:spMkLst>
            <pc:docMk/>
            <pc:sldMk cId="166807357" sldId="357"/>
            <ac:spMk id="5" creationId="{4A303B2E-3EA1-48BB-911C-FB2E7A46F97F}"/>
          </ac:spMkLst>
        </pc:spChg>
        <pc:spChg chg="del">
          <ac:chgData name="Thibaut LE BOLLOCH - (DDEC 22)" userId="3a00fabe-2f50-4053-bd74-7967d6cb2adc" providerId="ADAL" clId="{AF0D451A-0FCB-4B1B-87D6-E9733F81976E}" dt="2020-01-15T11:03:35.117" v="8670" actId="478"/>
          <ac:spMkLst>
            <pc:docMk/>
            <pc:sldMk cId="166807357" sldId="357"/>
            <ac:spMk id="13" creationId="{7F9EF746-6534-4935-967B-5C06AC56BB5A}"/>
          </ac:spMkLst>
        </pc:spChg>
        <pc:spChg chg="add mod">
          <ac:chgData name="Thibaut LE BOLLOCH - (DDEC 22)" userId="3a00fabe-2f50-4053-bd74-7967d6cb2adc" providerId="ADAL" clId="{AF0D451A-0FCB-4B1B-87D6-E9733F81976E}" dt="2020-01-17T12:57:43.494" v="13508" actId="1076"/>
          <ac:spMkLst>
            <pc:docMk/>
            <pc:sldMk cId="166807357" sldId="357"/>
            <ac:spMk id="15" creationId="{A075A231-8888-49DB-9978-EF5502A2FA0D}"/>
          </ac:spMkLst>
        </pc:spChg>
        <pc:picChg chg="del">
          <ac:chgData name="Thibaut LE BOLLOCH - (DDEC 22)" userId="3a00fabe-2f50-4053-bd74-7967d6cb2adc" providerId="ADAL" clId="{AF0D451A-0FCB-4B1B-87D6-E9733F81976E}" dt="2020-01-15T11:03:36.462" v="8671" actId="478"/>
          <ac:picMkLst>
            <pc:docMk/>
            <pc:sldMk cId="166807357" sldId="357"/>
            <ac:picMk id="2" creationId="{9AFB7DA4-4BC8-4C1C-8F2D-A82AF48CFC05}"/>
          </ac:picMkLst>
        </pc:picChg>
        <pc:picChg chg="add del mod">
          <ac:chgData name="Thibaut LE BOLLOCH - (DDEC 22)" userId="3a00fabe-2f50-4053-bd74-7967d6cb2adc" providerId="ADAL" clId="{AF0D451A-0FCB-4B1B-87D6-E9733F81976E}" dt="2020-01-17T10:47:24.841" v="12825" actId="478"/>
          <ac:picMkLst>
            <pc:docMk/>
            <pc:sldMk cId="166807357" sldId="357"/>
            <ac:picMk id="2" creationId="{E256397F-5592-4E67-B1CC-6FEAB3C88BBA}"/>
          </ac:picMkLst>
        </pc:picChg>
        <pc:picChg chg="del">
          <ac:chgData name="Thibaut LE BOLLOCH - (DDEC 22)" userId="3a00fabe-2f50-4053-bd74-7967d6cb2adc" providerId="ADAL" clId="{AF0D451A-0FCB-4B1B-87D6-E9733F81976E}" dt="2020-01-15T11:03:33.132" v="8669" actId="478"/>
          <ac:picMkLst>
            <pc:docMk/>
            <pc:sldMk cId="166807357" sldId="357"/>
            <ac:picMk id="4" creationId="{18D8A84C-650A-4064-BD1A-9CE6479E0F28}"/>
          </ac:picMkLst>
        </pc:picChg>
        <pc:picChg chg="add mod">
          <ac:chgData name="Thibaut LE BOLLOCH - (DDEC 22)" userId="3a00fabe-2f50-4053-bd74-7967d6cb2adc" providerId="ADAL" clId="{AF0D451A-0FCB-4B1B-87D6-E9733F81976E}" dt="2020-01-17T10:50:07.763" v="12834" actId="1076"/>
          <ac:picMkLst>
            <pc:docMk/>
            <pc:sldMk cId="166807357" sldId="357"/>
            <ac:picMk id="5" creationId="{D54FB0ED-8CF3-40EC-82AE-38278B83BBB2}"/>
          </ac:picMkLst>
        </pc:picChg>
        <pc:cxnChg chg="add">
          <ac:chgData name="Thibaut LE BOLLOCH - (DDEC 22)" userId="3a00fabe-2f50-4053-bd74-7967d6cb2adc" providerId="ADAL" clId="{AF0D451A-0FCB-4B1B-87D6-E9733F81976E}" dt="2020-01-17T10:40:30.024" v="12782"/>
          <ac:cxnSpMkLst>
            <pc:docMk/>
            <pc:sldMk cId="166807357" sldId="357"/>
            <ac:cxnSpMk id="8" creationId="{5AE5886D-B62A-43E6-907C-A42429E432EB}"/>
          </ac:cxnSpMkLst>
        </pc:cxnChg>
        <pc:cxnChg chg="del mod">
          <ac:chgData name="Thibaut LE BOLLOCH - (DDEC 22)" userId="3a00fabe-2f50-4053-bd74-7967d6cb2adc" providerId="ADAL" clId="{AF0D451A-0FCB-4B1B-87D6-E9733F81976E}" dt="2020-01-17T10:40:28.655" v="12781" actId="478"/>
          <ac:cxnSpMkLst>
            <pc:docMk/>
            <pc:sldMk cId="166807357" sldId="357"/>
            <ac:cxnSpMk id="9" creationId="{9C4BE809-DBEC-44B0-8E4B-B02B6AC93A12}"/>
          </ac:cxnSpMkLst>
        </pc:cxnChg>
        <pc:cxnChg chg="del mod">
          <ac:chgData name="Thibaut LE BOLLOCH - (DDEC 22)" userId="3a00fabe-2f50-4053-bd74-7967d6cb2adc" providerId="ADAL" clId="{AF0D451A-0FCB-4B1B-87D6-E9733F81976E}" dt="2020-01-15T11:03:38.367" v="8673" actId="478"/>
          <ac:cxnSpMkLst>
            <pc:docMk/>
            <pc:sldMk cId="166807357" sldId="357"/>
            <ac:cxnSpMk id="12" creationId="{26842918-2BBC-47C5-A79D-3A8281D679A9}"/>
          </ac:cxnSpMkLst>
        </pc:cxnChg>
      </pc:sldChg>
      <pc:sldChg chg="addSp delSp modSp">
        <pc:chgData name="Thibaut LE BOLLOCH - (DDEC 22)" userId="3a00fabe-2f50-4053-bd74-7967d6cb2adc" providerId="ADAL" clId="{AF0D451A-0FCB-4B1B-87D6-E9733F81976E}" dt="2020-01-17T12:58:59.325" v="13509" actId="207"/>
        <pc:sldMkLst>
          <pc:docMk/>
          <pc:sldMk cId="4167017378" sldId="358"/>
        </pc:sldMkLst>
        <pc:spChg chg="add mod">
          <ac:chgData name="Thibaut LE BOLLOCH - (DDEC 22)" userId="3a00fabe-2f50-4053-bd74-7967d6cb2adc" providerId="ADAL" clId="{AF0D451A-0FCB-4B1B-87D6-E9733F81976E}" dt="2020-01-17T10:52:05.088" v="12853" actId="1076"/>
          <ac:spMkLst>
            <pc:docMk/>
            <pc:sldMk cId="4167017378" sldId="358"/>
            <ac:spMk id="2" creationId="{E0495170-845F-4E83-87A9-48C7E219D8E6}"/>
          </ac:spMkLst>
        </pc:spChg>
        <pc:spChg chg="del">
          <ac:chgData name="Thibaut LE BOLLOCH - (DDEC 22)" userId="3a00fabe-2f50-4053-bd74-7967d6cb2adc" providerId="ADAL" clId="{AF0D451A-0FCB-4B1B-87D6-E9733F81976E}" dt="2020-01-17T10:40:57.493" v="12788" actId="478"/>
          <ac:spMkLst>
            <pc:docMk/>
            <pc:sldMk cId="4167017378" sldId="358"/>
            <ac:spMk id="3" creationId="{09F73C13-CAE5-4426-B40C-0F8435513747}"/>
          </ac:spMkLst>
        </pc:spChg>
        <pc:spChg chg="add mod">
          <ac:chgData name="Thibaut LE BOLLOCH - (DDEC 22)" userId="3a00fabe-2f50-4053-bd74-7967d6cb2adc" providerId="ADAL" clId="{AF0D451A-0FCB-4B1B-87D6-E9733F81976E}" dt="2020-01-17T12:57:09.435" v="13507" actId="20577"/>
          <ac:spMkLst>
            <pc:docMk/>
            <pc:sldMk cId="4167017378" sldId="358"/>
            <ac:spMk id="8" creationId="{63CFAC65-35DB-4EA3-BEAA-13CBF87FD887}"/>
          </ac:spMkLst>
        </pc:spChg>
        <pc:spChg chg="add del mod">
          <ac:chgData name="Thibaut LE BOLLOCH - (DDEC 22)" userId="3a00fabe-2f50-4053-bd74-7967d6cb2adc" providerId="ADAL" clId="{AF0D451A-0FCB-4B1B-87D6-E9733F81976E}" dt="2020-01-17T10:53:24.568" v="12863" actId="478"/>
          <ac:spMkLst>
            <pc:docMk/>
            <pc:sldMk cId="4167017378" sldId="358"/>
            <ac:spMk id="12" creationId="{463F1DC5-8646-4464-8594-D79EEEB7A281}"/>
          </ac:spMkLst>
        </pc:spChg>
        <pc:spChg chg="add mod">
          <ac:chgData name="Thibaut LE BOLLOCH - (DDEC 22)" userId="3a00fabe-2f50-4053-bd74-7967d6cb2adc" providerId="ADAL" clId="{AF0D451A-0FCB-4B1B-87D6-E9733F81976E}" dt="2020-01-17T12:58:59.325" v="13509" actId="207"/>
          <ac:spMkLst>
            <pc:docMk/>
            <pc:sldMk cId="4167017378" sldId="358"/>
            <ac:spMk id="14" creationId="{5537BA3D-CB77-4908-9432-5A1695BB3816}"/>
          </ac:spMkLst>
        </pc:spChg>
        <pc:spChg chg="del mod">
          <ac:chgData name="Thibaut LE BOLLOCH - (DDEC 22)" userId="3a00fabe-2f50-4053-bd74-7967d6cb2adc" providerId="ADAL" clId="{AF0D451A-0FCB-4B1B-87D6-E9733F81976E}" dt="2020-01-15T11:23:50.959" v="9293" actId="478"/>
          <ac:spMkLst>
            <pc:docMk/>
            <pc:sldMk cId="4167017378" sldId="358"/>
            <ac:spMk id="15" creationId="{A075A231-8888-49DB-9978-EF5502A2FA0D}"/>
          </ac:spMkLst>
        </pc:spChg>
        <pc:picChg chg="add mod">
          <ac:chgData name="Thibaut LE BOLLOCH - (DDEC 22)" userId="3a00fabe-2f50-4053-bd74-7967d6cb2adc" providerId="ADAL" clId="{AF0D451A-0FCB-4B1B-87D6-E9733F81976E}" dt="2020-01-17T10:52:29.841" v="12856" actId="1076"/>
          <ac:picMkLst>
            <pc:docMk/>
            <pc:sldMk cId="4167017378" sldId="358"/>
            <ac:picMk id="5" creationId="{43457569-E847-46D8-8BF7-B78607712DA8}"/>
          </ac:picMkLst>
        </pc:picChg>
        <pc:picChg chg="ord">
          <ac:chgData name="Thibaut LE BOLLOCH - (DDEC 22)" userId="3a00fabe-2f50-4053-bd74-7967d6cb2adc" providerId="ADAL" clId="{AF0D451A-0FCB-4B1B-87D6-E9733F81976E}" dt="2020-01-15T11:32:53.884" v="9795" actId="166"/>
          <ac:picMkLst>
            <pc:docMk/>
            <pc:sldMk cId="4167017378" sldId="358"/>
            <ac:picMk id="11" creationId="{A3D774A3-F4B9-4E8C-B6E6-B6EFEA5E26C6}"/>
          </ac:picMkLst>
        </pc:picChg>
        <pc:cxnChg chg="del">
          <ac:chgData name="Thibaut LE BOLLOCH - (DDEC 22)" userId="3a00fabe-2f50-4053-bd74-7967d6cb2adc" providerId="ADAL" clId="{AF0D451A-0FCB-4B1B-87D6-E9733F81976E}" dt="2020-01-17T10:40:59.288" v="12789" actId="478"/>
          <ac:cxnSpMkLst>
            <pc:docMk/>
            <pc:sldMk cId="4167017378" sldId="358"/>
            <ac:cxnSpMk id="9" creationId="{9C4BE809-DBEC-44B0-8E4B-B02B6AC93A12}"/>
          </ac:cxnSpMkLst>
        </pc:cxnChg>
        <pc:cxnChg chg="add">
          <ac:chgData name="Thibaut LE BOLLOCH - (DDEC 22)" userId="3a00fabe-2f50-4053-bd74-7967d6cb2adc" providerId="ADAL" clId="{AF0D451A-0FCB-4B1B-87D6-E9733F81976E}" dt="2020-01-17T10:41:00.441" v="12790"/>
          <ac:cxnSpMkLst>
            <pc:docMk/>
            <pc:sldMk cId="4167017378" sldId="358"/>
            <ac:cxnSpMk id="13" creationId="{99B846F2-66F9-4B3C-9BE3-5B922E8CB80B}"/>
          </ac:cxnSpMkLst>
        </pc:cxnChg>
      </pc:sldChg>
      <pc:sldChg chg="addSp delSp modSp">
        <pc:chgData name="Thibaut LE BOLLOCH - (DDEC 22)" userId="3a00fabe-2f50-4053-bd74-7967d6cb2adc" providerId="ADAL" clId="{AF0D451A-0FCB-4B1B-87D6-E9733F81976E}" dt="2020-01-17T10:38:29.351" v="12743" actId="1076"/>
        <pc:sldMkLst>
          <pc:docMk/>
          <pc:sldMk cId="4078961539" sldId="359"/>
        </pc:sldMkLst>
        <pc:spChg chg="del">
          <ac:chgData name="Thibaut LE BOLLOCH - (DDEC 22)" userId="3a00fabe-2f50-4053-bd74-7967d6cb2adc" providerId="ADAL" clId="{AF0D451A-0FCB-4B1B-87D6-E9733F81976E}" dt="2020-01-17T10:38:17.012" v="12739" actId="478"/>
          <ac:spMkLst>
            <pc:docMk/>
            <pc:sldMk cId="4078961539" sldId="359"/>
            <ac:spMk id="3" creationId="{09F73C13-CAE5-4426-B40C-0F8435513747}"/>
          </ac:spMkLst>
        </pc:spChg>
        <pc:spChg chg="del">
          <ac:chgData name="Thibaut LE BOLLOCH - (DDEC 22)" userId="3a00fabe-2f50-4053-bd74-7967d6cb2adc" providerId="ADAL" clId="{AF0D451A-0FCB-4B1B-87D6-E9733F81976E}" dt="2020-01-15T13:44:54.500" v="11262" actId="478"/>
          <ac:spMkLst>
            <pc:docMk/>
            <pc:sldMk cId="4078961539" sldId="359"/>
            <ac:spMk id="6" creationId="{D083A8DD-45B1-4683-838D-7A64E5C70E5C}"/>
          </ac:spMkLst>
        </pc:spChg>
        <pc:spChg chg="mod">
          <ac:chgData name="Thibaut LE BOLLOCH - (DDEC 22)" userId="3a00fabe-2f50-4053-bd74-7967d6cb2adc" providerId="ADAL" clId="{AF0D451A-0FCB-4B1B-87D6-E9733F81976E}" dt="2020-01-17T10:38:22.202" v="12741" actId="1076"/>
          <ac:spMkLst>
            <pc:docMk/>
            <pc:sldMk cId="4078961539" sldId="359"/>
            <ac:spMk id="7" creationId="{1C8B3C4E-CD32-4139-8555-B7DD31995838}"/>
          </ac:spMkLst>
        </pc:spChg>
        <pc:spChg chg="del">
          <ac:chgData name="Thibaut LE BOLLOCH - (DDEC 22)" userId="3a00fabe-2f50-4053-bd74-7967d6cb2adc" providerId="ADAL" clId="{AF0D451A-0FCB-4B1B-87D6-E9733F81976E}" dt="2020-01-15T13:45:02.833" v="11269" actId="478"/>
          <ac:spMkLst>
            <pc:docMk/>
            <pc:sldMk cId="4078961539" sldId="359"/>
            <ac:spMk id="14" creationId="{95A0E5A1-96A7-4623-9C7E-5DBD1C002397}"/>
          </ac:spMkLst>
        </pc:spChg>
        <pc:spChg chg="del">
          <ac:chgData name="Thibaut LE BOLLOCH - (DDEC 22)" userId="3a00fabe-2f50-4053-bd74-7967d6cb2adc" providerId="ADAL" clId="{AF0D451A-0FCB-4B1B-87D6-E9733F81976E}" dt="2020-01-15T13:45:01.099" v="11268" actId="478"/>
          <ac:spMkLst>
            <pc:docMk/>
            <pc:sldMk cId="4078961539" sldId="359"/>
            <ac:spMk id="15" creationId="{A65FFC67-5C2C-4804-A9FB-FB1FA976728D}"/>
          </ac:spMkLst>
        </pc:spChg>
        <pc:spChg chg="add mod">
          <ac:chgData name="Thibaut LE BOLLOCH - (DDEC 22)" userId="3a00fabe-2f50-4053-bd74-7967d6cb2adc" providerId="ADAL" clId="{AF0D451A-0FCB-4B1B-87D6-E9733F81976E}" dt="2020-01-17T10:38:29.351" v="12743" actId="1076"/>
          <ac:spMkLst>
            <pc:docMk/>
            <pc:sldMk cId="4078961539" sldId="359"/>
            <ac:spMk id="20" creationId="{A73A8B60-7F63-4DFF-A58D-082E0561DAAE}"/>
          </ac:spMkLst>
        </pc:spChg>
        <pc:picChg chg="add mod">
          <ac:chgData name="Thibaut LE BOLLOCH - (DDEC 22)" userId="3a00fabe-2f50-4053-bd74-7967d6cb2adc" providerId="ADAL" clId="{AF0D451A-0FCB-4B1B-87D6-E9733F81976E}" dt="2020-01-17T10:38:25.999" v="12742" actId="1076"/>
          <ac:picMkLst>
            <pc:docMk/>
            <pc:sldMk cId="4078961539" sldId="359"/>
            <ac:picMk id="2" creationId="{3456BFE6-E046-4242-8D98-A5B2505D8D50}"/>
          </ac:picMkLst>
        </pc:picChg>
        <pc:picChg chg="del">
          <ac:chgData name="Thibaut LE BOLLOCH - (DDEC 22)" userId="3a00fabe-2f50-4053-bd74-7967d6cb2adc" providerId="ADAL" clId="{AF0D451A-0FCB-4B1B-87D6-E9733F81976E}" dt="2020-01-15T13:44:52.860" v="11261" actId="478"/>
          <ac:picMkLst>
            <pc:docMk/>
            <pc:sldMk cId="4078961539" sldId="359"/>
            <ac:picMk id="5" creationId="{20F53FC3-780B-4E3F-BEE9-C773D33D132F}"/>
          </ac:picMkLst>
        </pc:picChg>
        <pc:picChg chg="del">
          <ac:chgData name="Thibaut LE BOLLOCH - (DDEC 22)" userId="3a00fabe-2f50-4053-bd74-7967d6cb2adc" providerId="ADAL" clId="{AF0D451A-0FCB-4B1B-87D6-E9733F81976E}" dt="2020-01-15T13:44:57.112" v="11265" actId="478"/>
          <ac:picMkLst>
            <pc:docMk/>
            <pc:sldMk cId="4078961539" sldId="359"/>
            <ac:picMk id="13" creationId="{2D8A01DC-485D-4D87-B14F-CAD5554856B8}"/>
          </ac:picMkLst>
        </pc:picChg>
        <pc:picChg chg="del">
          <ac:chgData name="Thibaut LE BOLLOCH - (DDEC 22)" userId="3a00fabe-2f50-4053-bd74-7967d6cb2adc" providerId="ADAL" clId="{AF0D451A-0FCB-4B1B-87D6-E9733F81976E}" dt="2020-01-15T13:45:07.214" v="11270" actId="478"/>
          <ac:picMkLst>
            <pc:docMk/>
            <pc:sldMk cId="4078961539" sldId="359"/>
            <ac:picMk id="19" creationId="{EA53562B-CCE1-4BF0-807E-15C052414C5C}"/>
          </ac:picMkLst>
        </pc:picChg>
        <pc:cxnChg chg="del">
          <ac:chgData name="Thibaut LE BOLLOCH - (DDEC 22)" userId="3a00fabe-2f50-4053-bd74-7967d6cb2adc" providerId="ADAL" clId="{AF0D451A-0FCB-4B1B-87D6-E9733F81976E}" dt="2020-01-17T10:38:15.208" v="12738" actId="478"/>
          <ac:cxnSpMkLst>
            <pc:docMk/>
            <pc:sldMk cId="4078961539" sldId="359"/>
            <ac:cxnSpMk id="9" creationId="{9C4BE809-DBEC-44B0-8E4B-B02B6AC93A12}"/>
          </ac:cxnSpMkLst>
        </pc:cxnChg>
        <pc:cxnChg chg="add">
          <ac:chgData name="Thibaut LE BOLLOCH - (DDEC 22)" userId="3a00fabe-2f50-4053-bd74-7967d6cb2adc" providerId="ADAL" clId="{AF0D451A-0FCB-4B1B-87D6-E9733F81976E}" dt="2020-01-17T10:38:18.366" v="12740"/>
          <ac:cxnSpMkLst>
            <pc:docMk/>
            <pc:sldMk cId="4078961539" sldId="359"/>
            <ac:cxnSpMk id="12" creationId="{33E3F038-45DE-4137-AA68-D9B0C03D0E00}"/>
          </ac:cxnSpMkLst>
        </pc:cxnChg>
        <pc:cxnChg chg="del mod">
          <ac:chgData name="Thibaut LE BOLLOCH - (DDEC 22)" userId="3a00fabe-2f50-4053-bd74-7967d6cb2adc" providerId="ADAL" clId="{AF0D451A-0FCB-4B1B-87D6-E9733F81976E}" dt="2020-01-15T13:44:55.269" v="11263" actId="478"/>
          <ac:cxnSpMkLst>
            <pc:docMk/>
            <pc:sldMk cId="4078961539" sldId="359"/>
            <ac:cxnSpMk id="18" creationId="{92B4DFB5-28F8-4B54-9655-28B14BC97006}"/>
          </ac:cxnSpMkLst>
        </pc:cxnChg>
        <pc:cxnChg chg="del">
          <ac:chgData name="Thibaut LE BOLLOCH - (DDEC 22)" userId="3a00fabe-2f50-4053-bd74-7967d6cb2adc" providerId="ADAL" clId="{AF0D451A-0FCB-4B1B-87D6-E9733F81976E}" dt="2020-01-15T13:44:56.331" v="11264" actId="478"/>
          <ac:cxnSpMkLst>
            <pc:docMk/>
            <pc:sldMk cId="4078961539" sldId="359"/>
            <ac:cxnSpMk id="23" creationId="{D3A58658-5476-49B8-AEAF-8E1ECE4807CC}"/>
          </ac:cxnSpMkLst>
        </pc:cxnChg>
        <pc:cxnChg chg="del">
          <ac:chgData name="Thibaut LE BOLLOCH - (DDEC 22)" userId="3a00fabe-2f50-4053-bd74-7967d6cb2adc" providerId="ADAL" clId="{AF0D451A-0FCB-4B1B-87D6-E9733F81976E}" dt="2020-01-15T13:44:59.379" v="11267" actId="478"/>
          <ac:cxnSpMkLst>
            <pc:docMk/>
            <pc:sldMk cId="4078961539" sldId="359"/>
            <ac:cxnSpMk id="24" creationId="{1DF82AA8-6743-4C2D-81E5-2D78C76636EB}"/>
          </ac:cxnSpMkLst>
        </pc:cxnChg>
        <pc:cxnChg chg="del">
          <ac:chgData name="Thibaut LE BOLLOCH - (DDEC 22)" userId="3a00fabe-2f50-4053-bd74-7967d6cb2adc" providerId="ADAL" clId="{AF0D451A-0FCB-4B1B-87D6-E9733F81976E}" dt="2020-01-15T13:44:58.502" v="11266" actId="478"/>
          <ac:cxnSpMkLst>
            <pc:docMk/>
            <pc:sldMk cId="4078961539" sldId="359"/>
            <ac:cxnSpMk id="26" creationId="{A62556CD-9372-4D67-B912-08E2B571A897}"/>
          </ac:cxnSpMkLst>
        </pc:cxnChg>
      </pc:sldChg>
      <pc:sldChg chg="addSp delSp modSp">
        <pc:chgData name="Thibaut LE BOLLOCH - (DDEC 22)" userId="3a00fabe-2f50-4053-bd74-7967d6cb2adc" providerId="ADAL" clId="{AF0D451A-0FCB-4B1B-87D6-E9733F81976E}" dt="2020-01-20T19:43:00.411" v="13521" actId="20577"/>
        <pc:sldMkLst>
          <pc:docMk/>
          <pc:sldMk cId="4121374502" sldId="360"/>
        </pc:sldMkLst>
        <pc:spChg chg="del">
          <ac:chgData name="Thibaut LE BOLLOCH - (DDEC 22)" userId="3a00fabe-2f50-4053-bd74-7967d6cb2adc" providerId="ADAL" clId="{AF0D451A-0FCB-4B1B-87D6-E9733F81976E}" dt="2020-01-17T10:38:35.898" v="12744" actId="478"/>
          <ac:spMkLst>
            <pc:docMk/>
            <pc:sldMk cId="4121374502" sldId="360"/>
            <ac:spMk id="3" creationId="{09F73C13-CAE5-4426-B40C-0F8435513747}"/>
          </ac:spMkLst>
        </pc:spChg>
        <pc:spChg chg="mod">
          <ac:chgData name="Thibaut LE BOLLOCH - (DDEC 22)" userId="3a00fabe-2f50-4053-bd74-7967d6cb2adc" providerId="ADAL" clId="{AF0D451A-0FCB-4B1B-87D6-E9733F81976E}" dt="2020-01-17T10:38:42.814" v="12747" actId="1076"/>
          <ac:spMkLst>
            <pc:docMk/>
            <pc:sldMk cId="4121374502" sldId="360"/>
            <ac:spMk id="7" creationId="{1C8B3C4E-CD32-4139-8555-B7DD31995838}"/>
          </ac:spMkLst>
        </pc:spChg>
        <pc:spChg chg="mod">
          <ac:chgData name="Thibaut LE BOLLOCH - (DDEC 22)" userId="3a00fabe-2f50-4053-bd74-7967d6cb2adc" providerId="ADAL" clId="{AF0D451A-0FCB-4B1B-87D6-E9733F81976E}" dt="2020-01-20T19:43:00.411" v="13521" actId="20577"/>
          <ac:spMkLst>
            <pc:docMk/>
            <pc:sldMk cId="4121374502" sldId="360"/>
            <ac:spMk id="20" creationId="{A73A8B60-7F63-4DFF-A58D-082E0561DAAE}"/>
          </ac:spMkLst>
        </pc:spChg>
        <pc:picChg chg="del">
          <ac:chgData name="Thibaut LE BOLLOCH - (DDEC 22)" userId="3a00fabe-2f50-4053-bd74-7967d6cb2adc" providerId="ADAL" clId="{AF0D451A-0FCB-4B1B-87D6-E9733F81976E}" dt="2020-01-15T13:52:35.830" v="11781" actId="478"/>
          <ac:picMkLst>
            <pc:docMk/>
            <pc:sldMk cId="4121374502" sldId="360"/>
            <ac:picMk id="2" creationId="{3456BFE6-E046-4242-8D98-A5B2505D8D50}"/>
          </ac:picMkLst>
        </pc:picChg>
        <pc:picChg chg="add mod">
          <ac:chgData name="Thibaut LE BOLLOCH - (DDEC 22)" userId="3a00fabe-2f50-4053-bd74-7967d6cb2adc" providerId="ADAL" clId="{AF0D451A-0FCB-4B1B-87D6-E9733F81976E}" dt="2020-01-17T10:38:54.001" v="12750" actId="1076"/>
          <ac:picMkLst>
            <pc:docMk/>
            <pc:sldMk cId="4121374502" sldId="360"/>
            <ac:picMk id="12" creationId="{A23B532B-6B0A-4014-8CA8-07C5DC319CFD}"/>
          </ac:picMkLst>
        </pc:picChg>
        <pc:picChg chg="add mod">
          <ac:chgData name="Thibaut LE BOLLOCH - (DDEC 22)" userId="3a00fabe-2f50-4053-bd74-7967d6cb2adc" providerId="ADAL" clId="{AF0D451A-0FCB-4B1B-87D6-E9733F81976E}" dt="2020-01-17T10:38:44.766" v="12748" actId="1076"/>
          <ac:picMkLst>
            <pc:docMk/>
            <pc:sldMk cId="4121374502" sldId="360"/>
            <ac:picMk id="1026" creationId="{9403AB69-356E-4A21-947A-2BBA59BB4C0A}"/>
          </ac:picMkLst>
        </pc:picChg>
        <pc:cxnChg chg="del">
          <ac:chgData name="Thibaut LE BOLLOCH - (DDEC 22)" userId="3a00fabe-2f50-4053-bd74-7967d6cb2adc" providerId="ADAL" clId="{AF0D451A-0FCB-4B1B-87D6-E9733F81976E}" dt="2020-01-17T10:38:37.501" v="12745" actId="478"/>
          <ac:cxnSpMkLst>
            <pc:docMk/>
            <pc:sldMk cId="4121374502" sldId="360"/>
            <ac:cxnSpMk id="9" creationId="{9C4BE809-DBEC-44B0-8E4B-B02B6AC93A12}"/>
          </ac:cxnSpMkLst>
        </pc:cxnChg>
        <pc:cxnChg chg="add">
          <ac:chgData name="Thibaut LE BOLLOCH - (DDEC 22)" userId="3a00fabe-2f50-4053-bd74-7967d6cb2adc" providerId="ADAL" clId="{AF0D451A-0FCB-4B1B-87D6-E9733F81976E}" dt="2020-01-17T10:38:38.972" v="12746"/>
          <ac:cxnSpMkLst>
            <pc:docMk/>
            <pc:sldMk cId="4121374502" sldId="360"/>
            <ac:cxnSpMk id="13" creationId="{8CC75BE8-76CD-4843-8B2B-BABF69BD791E}"/>
          </ac:cxnSpMkLst>
        </pc:cxnChg>
      </pc:sldChg>
      <pc:sldChg chg="modSp">
        <pc:chgData name="Thibaut LE BOLLOCH - (DDEC 22)" userId="3a00fabe-2f50-4053-bd74-7967d6cb2adc" providerId="ADAL" clId="{AF0D451A-0FCB-4B1B-87D6-E9733F81976E}" dt="2020-01-17T10:58:57.664" v="12912" actId="20577"/>
        <pc:sldMkLst>
          <pc:docMk/>
          <pc:sldMk cId="1029870070" sldId="361"/>
        </pc:sldMkLst>
        <pc:spChg chg="mod">
          <ac:chgData name="Thibaut LE BOLLOCH - (DDEC 22)" userId="3a00fabe-2f50-4053-bd74-7967d6cb2adc" providerId="ADAL" clId="{AF0D451A-0FCB-4B1B-87D6-E9733F81976E}" dt="2020-01-17T10:58:57.664" v="12912" actId="20577"/>
          <ac:spMkLst>
            <pc:docMk/>
            <pc:sldMk cId="1029870070" sldId="361"/>
            <ac:spMk id="7" creationId="{1C8B3C4E-CD32-4139-8555-B7DD31995838}"/>
          </ac:spMkLst>
        </pc:spChg>
      </pc:sldChg>
      <pc:sldChg chg="modSp">
        <pc:chgData name="Thibaut LE BOLLOCH - (DDEC 22)" userId="3a00fabe-2f50-4053-bd74-7967d6cb2adc" providerId="ADAL" clId="{AF0D451A-0FCB-4B1B-87D6-E9733F81976E}" dt="2020-01-17T10:44:39.590" v="12821" actId="255"/>
        <pc:sldMkLst>
          <pc:docMk/>
          <pc:sldMk cId="3633904465" sldId="362"/>
        </pc:sldMkLst>
        <pc:spChg chg="mod">
          <ac:chgData name="Thibaut LE BOLLOCH - (DDEC 22)" userId="3a00fabe-2f50-4053-bd74-7967d6cb2adc" providerId="ADAL" clId="{AF0D451A-0FCB-4B1B-87D6-E9733F81976E}" dt="2020-01-17T10:44:39.590" v="12821" actId="255"/>
          <ac:spMkLst>
            <pc:docMk/>
            <pc:sldMk cId="3633904465" sldId="362"/>
            <ac:spMk id="7" creationId="{1C8B3C4E-CD32-4139-8555-B7DD31995838}"/>
          </ac:spMkLst>
        </pc:spChg>
      </pc:sldChg>
      <pc:sldChg chg="modSp">
        <pc:chgData name="Thibaut LE BOLLOCH - (DDEC 22)" userId="3a00fabe-2f50-4053-bd74-7967d6cb2adc" providerId="ADAL" clId="{AF0D451A-0FCB-4B1B-87D6-E9733F81976E}" dt="2020-01-17T10:44:28.819" v="12820" actId="255"/>
        <pc:sldMkLst>
          <pc:docMk/>
          <pc:sldMk cId="1226258738" sldId="363"/>
        </pc:sldMkLst>
        <pc:spChg chg="mod">
          <ac:chgData name="Thibaut LE BOLLOCH - (DDEC 22)" userId="3a00fabe-2f50-4053-bd74-7967d6cb2adc" providerId="ADAL" clId="{AF0D451A-0FCB-4B1B-87D6-E9733F81976E}" dt="2020-01-17T10:44:28.819" v="12820" actId="255"/>
          <ac:spMkLst>
            <pc:docMk/>
            <pc:sldMk cId="1226258738" sldId="363"/>
            <ac:spMk id="7" creationId="{1C8B3C4E-CD32-4139-8555-B7DD31995838}"/>
          </ac:spMkLst>
        </pc:spChg>
      </pc:sldChg>
      <pc:sldChg chg="modSp">
        <pc:chgData name="Thibaut LE BOLLOCH - (DDEC 22)" userId="3a00fabe-2f50-4053-bd74-7967d6cb2adc" providerId="ADAL" clId="{AF0D451A-0FCB-4B1B-87D6-E9733F81976E}" dt="2020-01-17T10:44:02.995" v="12818" actId="255"/>
        <pc:sldMkLst>
          <pc:docMk/>
          <pc:sldMk cId="3852201441" sldId="364"/>
        </pc:sldMkLst>
        <pc:spChg chg="mod">
          <ac:chgData name="Thibaut LE BOLLOCH - (DDEC 22)" userId="3a00fabe-2f50-4053-bd74-7967d6cb2adc" providerId="ADAL" clId="{AF0D451A-0FCB-4B1B-87D6-E9733F81976E}" dt="2020-01-17T10:44:02.995" v="12818" actId="255"/>
          <ac:spMkLst>
            <pc:docMk/>
            <pc:sldMk cId="3852201441" sldId="364"/>
            <ac:spMk id="7" creationId="{1C8B3C4E-CD32-4139-8555-B7DD31995838}"/>
          </ac:spMkLst>
        </pc:spChg>
      </pc:sldChg>
      <pc:sldChg chg="modSp">
        <pc:chgData name="Thibaut LE BOLLOCH - (DDEC 22)" userId="3a00fabe-2f50-4053-bd74-7967d6cb2adc" providerId="ADAL" clId="{AF0D451A-0FCB-4B1B-87D6-E9733F81976E}" dt="2020-01-17T10:44:13.171" v="12819" actId="255"/>
        <pc:sldMkLst>
          <pc:docMk/>
          <pc:sldMk cId="3655006745" sldId="365"/>
        </pc:sldMkLst>
        <pc:spChg chg="mod">
          <ac:chgData name="Thibaut LE BOLLOCH - (DDEC 22)" userId="3a00fabe-2f50-4053-bd74-7967d6cb2adc" providerId="ADAL" clId="{AF0D451A-0FCB-4B1B-87D6-E9733F81976E}" dt="2020-01-17T10:44:13.171" v="12819" actId="255"/>
          <ac:spMkLst>
            <pc:docMk/>
            <pc:sldMk cId="3655006745" sldId="365"/>
            <ac:spMk id="7" creationId="{1C8B3C4E-CD32-4139-8555-B7DD31995838}"/>
          </ac:spMkLst>
        </pc:spChg>
      </pc:sldChg>
    </pc:docChg>
  </pc:docChgLst>
  <pc:docChgLst>
    <pc:chgData name="Thibaut LE BOLLOCH - (DDEC 22)" userId="3a00fabe-2f50-4053-bd74-7967d6cb2adc" providerId="ADAL" clId="{595787B3-AE72-4F75-B1AC-08C4808FAA18}"/>
    <pc:docChg chg="modSld">
      <pc:chgData name="Thibaut LE BOLLOCH - (DDEC 22)" userId="3a00fabe-2f50-4053-bd74-7967d6cb2adc" providerId="ADAL" clId="{595787B3-AE72-4F75-B1AC-08C4808FAA18}" dt="2020-01-23T09:59:47.309" v="7" actId="20577"/>
      <pc:docMkLst>
        <pc:docMk/>
      </pc:docMkLst>
      <pc:sldChg chg="modSp">
        <pc:chgData name="Thibaut LE BOLLOCH - (DDEC 22)" userId="3a00fabe-2f50-4053-bd74-7967d6cb2adc" providerId="ADAL" clId="{595787B3-AE72-4F75-B1AC-08C4808FAA18}" dt="2020-01-23T09:54:10.680" v="0"/>
        <pc:sldMkLst>
          <pc:docMk/>
          <pc:sldMk cId="359081376" sldId="342"/>
        </pc:sldMkLst>
        <pc:picChg chg="mod">
          <ac:chgData name="Thibaut LE BOLLOCH - (DDEC 22)" userId="3a00fabe-2f50-4053-bd74-7967d6cb2adc" providerId="ADAL" clId="{595787B3-AE72-4F75-B1AC-08C4808FAA18}" dt="2020-01-23T09:54:10.680" v="0"/>
          <ac:picMkLst>
            <pc:docMk/>
            <pc:sldMk cId="359081376" sldId="342"/>
            <ac:picMk id="19" creationId="{EA53562B-CCE1-4BF0-807E-15C052414C5C}"/>
          </ac:picMkLst>
        </pc:picChg>
      </pc:sldChg>
      <pc:sldChg chg="modSp">
        <pc:chgData name="Thibaut LE BOLLOCH - (DDEC 22)" userId="3a00fabe-2f50-4053-bd74-7967d6cb2adc" providerId="ADAL" clId="{595787B3-AE72-4F75-B1AC-08C4808FAA18}" dt="2020-01-23T09:55:33.255" v="2"/>
        <pc:sldMkLst>
          <pc:docMk/>
          <pc:sldMk cId="4148944448" sldId="343"/>
        </pc:sldMkLst>
        <pc:picChg chg="mod">
          <ac:chgData name="Thibaut LE BOLLOCH - (DDEC 22)" userId="3a00fabe-2f50-4053-bd74-7967d6cb2adc" providerId="ADAL" clId="{595787B3-AE72-4F75-B1AC-08C4808FAA18}" dt="2020-01-23T09:55:33.255" v="2"/>
          <ac:picMkLst>
            <pc:docMk/>
            <pc:sldMk cId="4148944448" sldId="343"/>
            <ac:picMk id="5" creationId="{41AAC468-679E-4458-B78B-B24843BCBE60}"/>
          </ac:picMkLst>
        </pc:picChg>
      </pc:sldChg>
      <pc:sldChg chg="modSp">
        <pc:chgData name="Thibaut LE BOLLOCH - (DDEC 22)" userId="3a00fabe-2f50-4053-bd74-7967d6cb2adc" providerId="ADAL" clId="{595787B3-AE72-4F75-B1AC-08C4808FAA18}" dt="2020-01-23T09:59:47.309" v="7" actId="20577"/>
        <pc:sldMkLst>
          <pc:docMk/>
          <pc:sldMk cId="1244503157" sldId="344"/>
        </pc:sldMkLst>
        <pc:spChg chg="mod">
          <ac:chgData name="Thibaut LE BOLLOCH - (DDEC 22)" userId="3a00fabe-2f50-4053-bd74-7967d6cb2adc" providerId="ADAL" clId="{595787B3-AE72-4F75-B1AC-08C4808FAA18}" dt="2020-01-23T09:59:47.309" v="7" actId="20577"/>
          <ac:spMkLst>
            <pc:docMk/>
            <pc:sldMk cId="1244503157" sldId="344"/>
            <ac:spMk id="2" creationId="{CF75A578-DA86-481A-99C7-444D84A09CD5}"/>
          </ac:spMkLst>
        </pc:spChg>
      </pc:sldChg>
      <pc:sldChg chg="modSp">
        <pc:chgData name="Thibaut LE BOLLOCH - (DDEC 22)" userId="3a00fabe-2f50-4053-bd74-7967d6cb2adc" providerId="ADAL" clId="{595787B3-AE72-4F75-B1AC-08C4808FAA18}" dt="2020-01-23T09:55:39.319" v="3"/>
        <pc:sldMkLst>
          <pc:docMk/>
          <pc:sldMk cId="2677343319" sldId="345"/>
        </pc:sldMkLst>
        <pc:picChg chg="mod">
          <ac:chgData name="Thibaut LE BOLLOCH - (DDEC 22)" userId="3a00fabe-2f50-4053-bd74-7967d6cb2adc" providerId="ADAL" clId="{595787B3-AE72-4F75-B1AC-08C4808FAA18}" dt="2020-01-23T09:55:39.319" v="3"/>
          <ac:picMkLst>
            <pc:docMk/>
            <pc:sldMk cId="2677343319" sldId="345"/>
            <ac:picMk id="17" creationId="{DC38A1C8-B7A1-44BB-9737-6E38CAC0A8FE}"/>
          </ac:picMkLst>
        </pc:picChg>
      </pc:sldChg>
      <pc:sldChg chg="modSp">
        <pc:chgData name="Thibaut LE BOLLOCH - (DDEC 22)" userId="3a00fabe-2f50-4053-bd74-7967d6cb2adc" providerId="ADAL" clId="{595787B3-AE72-4F75-B1AC-08C4808FAA18}" dt="2020-01-23T09:55:45.421" v="4"/>
        <pc:sldMkLst>
          <pc:docMk/>
          <pc:sldMk cId="4209733322" sldId="346"/>
        </pc:sldMkLst>
        <pc:picChg chg="mod">
          <ac:chgData name="Thibaut LE BOLLOCH - (DDEC 22)" userId="3a00fabe-2f50-4053-bd74-7967d6cb2adc" providerId="ADAL" clId="{595787B3-AE72-4F75-B1AC-08C4808FAA18}" dt="2020-01-23T09:55:45.421" v="4"/>
          <ac:picMkLst>
            <pc:docMk/>
            <pc:sldMk cId="4209733322" sldId="346"/>
            <ac:picMk id="13" creationId="{871E1C98-E1BE-4DDE-9FC5-B263AEDA3838}"/>
          </ac:picMkLst>
        </pc:picChg>
      </pc:sldChg>
      <pc:sldChg chg="modSp">
        <pc:chgData name="Thibaut LE BOLLOCH - (DDEC 22)" userId="3a00fabe-2f50-4053-bd74-7967d6cb2adc" providerId="ADAL" clId="{595787B3-AE72-4F75-B1AC-08C4808FAA18}" dt="2020-01-23T09:54:18.276" v="1"/>
        <pc:sldMkLst>
          <pc:docMk/>
          <pc:sldMk cId="2102350766" sldId="347"/>
        </pc:sldMkLst>
        <pc:picChg chg="mod">
          <ac:chgData name="Thibaut LE BOLLOCH - (DDEC 22)" userId="3a00fabe-2f50-4053-bd74-7967d6cb2adc" providerId="ADAL" clId="{595787B3-AE72-4F75-B1AC-08C4808FAA18}" dt="2020-01-23T09:54:18.276" v="1"/>
          <ac:picMkLst>
            <pc:docMk/>
            <pc:sldMk cId="2102350766" sldId="347"/>
            <ac:picMk id="12" creationId="{ED57268C-EDBB-440E-8DE9-A85343DBF834}"/>
          </ac:picMkLst>
        </pc:picChg>
      </pc:sldChg>
      <pc:sldChg chg="modSp">
        <pc:chgData name="Thibaut LE BOLLOCH - (DDEC 22)" userId="3a00fabe-2f50-4053-bd74-7967d6cb2adc" providerId="ADAL" clId="{595787B3-AE72-4F75-B1AC-08C4808FAA18}" dt="2020-01-23T09:56:28.545" v="5"/>
        <pc:sldMkLst>
          <pc:docMk/>
          <pc:sldMk cId="4078961539" sldId="359"/>
        </pc:sldMkLst>
        <pc:picChg chg="mod">
          <ac:chgData name="Thibaut LE BOLLOCH - (DDEC 22)" userId="3a00fabe-2f50-4053-bd74-7967d6cb2adc" providerId="ADAL" clId="{595787B3-AE72-4F75-B1AC-08C4808FAA18}" dt="2020-01-23T09:56:28.545" v="5"/>
          <ac:picMkLst>
            <pc:docMk/>
            <pc:sldMk cId="4078961539" sldId="359"/>
            <ac:picMk id="2" creationId="{3456BFE6-E046-4242-8D98-A5B2505D8D50}"/>
          </ac:picMkLst>
        </pc:picChg>
      </pc:sldChg>
      <pc:sldChg chg="modSp">
        <pc:chgData name="Thibaut LE BOLLOCH - (DDEC 22)" userId="3a00fabe-2f50-4053-bd74-7967d6cb2adc" providerId="ADAL" clId="{595787B3-AE72-4F75-B1AC-08C4808FAA18}" dt="2020-01-23T09:56:51.734" v="6"/>
        <pc:sldMkLst>
          <pc:docMk/>
          <pc:sldMk cId="4121374502" sldId="360"/>
        </pc:sldMkLst>
        <pc:picChg chg="mod">
          <ac:chgData name="Thibaut LE BOLLOCH - (DDEC 22)" userId="3a00fabe-2f50-4053-bd74-7967d6cb2adc" providerId="ADAL" clId="{595787B3-AE72-4F75-B1AC-08C4808FAA18}" dt="2020-01-23T09:56:51.734" v="6"/>
          <ac:picMkLst>
            <pc:docMk/>
            <pc:sldMk cId="4121374502" sldId="360"/>
            <ac:picMk id="1026" creationId="{9403AB69-356E-4A21-947A-2BBA59BB4C0A}"/>
          </ac:picMkLst>
        </pc:picChg>
      </pc:sldChg>
    </pc:docChg>
  </pc:docChgLst>
  <pc:docChgLst>
    <pc:chgData name="Thibaut LE BOLLOCH - (DDEC 22)" userId="3a00fabe-2f50-4053-bd74-7967d6cb2adc" providerId="ADAL" clId="{BDC18A15-7F66-4313-A360-34B6DCFDB0CA}"/>
    <pc:docChg chg="undo redo custSel mod delSld modSld sldOrd modMainMaster">
      <pc:chgData name="Thibaut LE BOLLOCH - (DDEC 22)" userId="3a00fabe-2f50-4053-bd74-7967d6cb2adc" providerId="ADAL" clId="{BDC18A15-7F66-4313-A360-34B6DCFDB0CA}" dt="2020-01-13T21:28:14.813" v="15310" actId="20577"/>
      <pc:docMkLst>
        <pc:docMk/>
      </pc:docMkLst>
      <pc:sldChg chg="addSp delSp modSp mod ord setBg">
        <pc:chgData name="Thibaut LE BOLLOCH - (DDEC 22)" userId="3a00fabe-2f50-4053-bd74-7967d6cb2adc" providerId="ADAL" clId="{BDC18A15-7F66-4313-A360-34B6DCFDB0CA}" dt="2020-01-09T16:07:37.701" v="4466"/>
        <pc:sldMkLst>
          <pc:docMk/>
          <pc:sldMk cId="981430266" sldId="260"/>
        </pc:sldMkLst>
        <pc:spChg chg="add mod ord">
          <ac:chgData name="Thibaut LE BOLLOCH - (DDEC 22)" userId="3a00fabe-2f50-4053-bd74-7967d6cb2adc" providerId="ADAL" clId="{BDC18A15-7F66-4313-A360-34B6DCFDB0CA}" dt="2020-01-09T16:06:52.108" v="4464" actId="1076"/>
          <ac:spMkLst>
            <pc:docMk/>
            <pc:sldMk cId="981430266" sldId="260"/>
            <ac:spMk id="4" creationId="{413BAF32-7985-4253-B1A5-3D665AE52143}"/>
          </ac:spMkLst>
        </pc:spChg>
        <pc:spChg chg="add del mod">
          <ac:chgData name="Thibaut LE BOLLOCH - (DDEC 22)" userId="3a00fabe-2f50-4053-bd74-7967d6cb2adc" providerId="ADAL" clId="{BDC18A15-7F66-4313-A360-34B6DCFDB0CA}" dt="2020-01-08T16:17:40.498" v="2052" actId="478"/>
          <ac:spMkLst>
            <pc:docMk/>
            <pc:sldMk cId="981430266" sldId="260"/>
            <ac:spMk id="5" creationId="{60C56E94-071F-496D-8540-B335FA8C7DD4}"/>
          </ac:spMkLst>
        </pc:spChg>
        <pc:spChg chg="add mod">
          <ac:chgData name="Thibaut LE BOLLOCH - (DDEC 22)" userId="3a00fabe-2f50-4053-bd74-7967d6cb2adc" providerId="ADAL" clId="{BDC18A15-7F66-4313-A360-34B6DCFDB0CA}" dt="2020-01-09T15:57:59.360" v="4402" actId="1076"/>
          <ac:spMkLst>
            <pc:docMk/>
            <pc:sldMk cId="981430266" sldId="260"/>
            <ac:spMk id="5" creationId="{EDD717D1-18F3-428A-9339-E4BA4818BDF9}"/>
          </ac:spMkLst>
        </pc:spChg>
        <pc:spChg chg="add mod">
          <ac:chgData name="Thibaut LE BOLLOCH - (DDEC 22)" userId="3a00fabe-2f50-4053-bd74-7967d6cb2adc" providerId="ADAL" clId="{BDC18A15-7F66-4313-A360-34B6DCFDB0CA}" dt="2020-01-08T16:18:58.359" v="2057" actId="26606"/>
          <ac:spMkLst>
            <pc:docMk/>
            <pc:sldMk cId="981430266" sldId="260"/>
            <ac:spMk id="8" creationId="{51CD1713-2929-43E1-B3D7-C4678258B6D8}"/>
          </ac:spMkLst>
        </pc:spChg>
        <pc:spChg chg="add mod">
          <ac:chgData name="Thibaut LE BOLLOCH - (DDEC 22)" userId="3a00fabe-2f50-4053-bd74-7967d6cb2adc" providerId="ADAL" clId="{BDC18A15-7F66-4313-A360-34B6DCFDB0CA}" dt="2020-01-09T16:00:42.182" v="4414" actId="14100"/>
          <ac:spMkLst>
            <pc:docMk/>
            <pc:sldMk cId="981430266" sldId="260"/>
            <ac:spMk id="9" creationId="{476EC26A-33E5-45BF-8E6B-2489EECA3DA5}"/>
          </ac:spMkLst>
        </pc:spChg>
        <pc:spChg chg="del">
          <ac:chgData name="Thibaut LE BOLLOCH - (DDEC 22)" userId="3a00fabe-2f50-4053-bd74-7967d6cb2adc" providerId="ADAL" clId="{BDC18A15-7F66-4313-A360-34B6DCFDB0CA}" dt="2020-01-08T16:17:37.392" v="2050" actId="478"/>
          <ac:spMkLst>
            <pc:docMk/>
            <pc:sldMk cId="981430266" sldId="260"/>
            <ac:spMk id="9" creationId="{CC47442E-6E62-480D-B2B0-921935417040}"/>
          </ac:spMkLst>
        </pc:spChg>
        <pc:spChg chg="add del mod">
          <ac:chgData name="Thibaut LE BOLLOCH - (DDEC 22)" userId="3a00fabe-2f50-4053-bd74-7967d6cb2adc" providerId="ADAL" clId="{BDC18A15-7F66-4313-A360-34B6DCFDB0CA}" dt="2020-01-09T16:03:59.406" v="4453" actId="14100"/>
          <ac:spMkLst>
            <pc:docMk/>
            <pc:sldMk cId="981430266" sldId="260"/>
            <ac:spMk id="10" creationId="{3E793A2C-09C2-418B-B0EF-37003F508A8C}"/>
          </ac:spMkLst>
        </pc:spChg>
        <pc:spChg chg="add del">
          <ac:chgData name="Thibaut LE BOLLOCH - (DDEC 22)" userId="3a00fabe-2f50-4053-bd74-7967d6cb2adc" providerId="ADAL" clId="{BDC18A15-7F66-4313-A360-34B6DCFDB0CA}" dt="2020-01-08T16:18:58.359" v="2057" actId="26606"/>
          <ac:spMkLst>
            <pc:docMk/>
            <pc:sldMk cId="981430266" sldId="260"/>
            <ac:spMk id="16" creationId="{B547373F-AF2E-4907-B442-9F902B387FD0}"/>
          </ac:spMkLst>
        </pc:spChg>
        <pc:picChg chg="del">
          <ac:chgData name="Thibaut LE BOLLOCH - (DDEC 22)" userId="3a00fabe-2f50-4053-bd74-7967d6cb2adc" providerId="ADAL" clId="{BDC18A15-7F66-4313-A360-34B6DCFDB0CA}" dt="2020-01-08T15:42:56.755" v="1274" actId="478"/>
          <ac:picMkLst>
            <pc:docMk/>
            <pc:sldMk cId="981430266" sldId="260"/>
            <ac:picMk id="2" creationId="{2AF9F284-ACC4-4205-A658-FA2277C1F1CD}"/>
          </ac:picMkLst>
        </pc:picChg>
        <pc:picChg chg="add del">
          <ac:chgData name="Thibaut LE BOLLOCH - (DDEC 22)" userId="3a00fabe-2f50-4053-bd74-7967d6cb2adc" providerId="ADAL" clId="{BDC18A15-7F66-4313-A360-34B6DCFDB0CA}" dt="2020-01-09T15:46:29.451" v="4261" actId="478"/>
          <ac:picMkLst>
            <pc:docMk/>
            <pc:sldMk cId="981430266" sldId="260"/>
            <ac:picMk id="2" creationId="{5DBC9B65-B683-4CA5-9036-3D6DAEB5528C}"/>
          </ac:picMkLst>
        </pc:picChg>
        <pc:picChg chg="add mod">
          <ac:chgData name="Thibaut LE BOLLOCH - (DDEC 22)" userId="3a00fabe-2f50-4053-bd74-7967d6cb2adc" providerId="ADAL" clId="{BDC18A15-7F66-4313-A360-34B6DCFDB0CA}" dt="2020-01-09T16:06:44.764" v="4463" actId="1076"/>
          <ac:picMkLst>
            <pc:docMk/>
            <pc:sldMk cId="981430266" sldId="260"/>
            <ac:picMk id="3" creationId="{1AA42233-9798-4304-B2BE-BB19A53F0681}"/>
          </ac:picMkLst>
        </pc:picChg>
        <pc:picChg chg="del">
          <ac:chgData name="Thibaut LE BOLLOCH - (DDEC 22)" userId="3a00fabe-2f50-4053-bd74-7967d6cb2adc" providerId="ADAL" clId="{BDC18A15-7F66-4313-A360-34B6DCFDB0CA}" dt="2020-01-08T15:42:58.129" v="1275" actId="478"/>
          <ac:picMkLst>
            <pc:docMk/>
            <pc:sldMk cId="981430266" sldId="260"/>
            <ac:picMk id="3" creationId="{756F808C-EE44-4307-A75E-01BCBCA0C280}"/>
          </ac:picMkLst>
        </pc:picChg>
        <pc:picChg chg="del">
          <ac:chgData name="Thibaut LE BOLLOCH - (DDEC 22)" userId="3a00fabe-2f50-4053-bd74-7967d6cb2adc" providerId="ADAL" clId="{BDC18A15-7F66-4313-A360-34B6DCFDB0CA}" dt="2020-01-08T16:17:38.826" v="2051" actId="478"/>
          <ac:picMkLst>
            <pc:docMk/>
            <pc:sldMk cId="981430266" sldId="260"/>
            <ac:picMk id="10" creationId="{8C4D91FC-8C9B-45A6-A78C-88E7DA74E2E1}"/>
          </ac:picMkLst>
        </pc:picChg>
        <pc:picChg chg="add">
          <ac:chgData name="Thibaut LE BOLLOCH - (DDEC 22)" userId="3a00fabe-2f50-4053-bd74-7967d6cb2adc" providerId="ADAL" clId="{BDC18A15-7F66-4313-A360-34B6DCFDB0CA}" dt="2020-01-08T16:17:41.966" v="2053"/>
          <ac:picMkLst>
            <pc:docMk/>
            <pc:sldMk cId="981430266" sldId="260"/>
            <ac:picMk id="11" creationId="{57CDF5C9-F656-4077-BA5F-170D8D8F31F2}"/>
          </ac:picMkLst>
        </pc:picChg>
      </pc:sldChg>
      <pc:sldChg chg="addSp delSp modSp setBg">
        <pc:chgData name="Thibaut LE BOLLOCH - (DDEC 22)" userId="3a00fabe-2f50-4053-bd74-7967d6cb2adc" providerId="ADAL" clId="{BDC18A15-7F66-4313-A360-34B6DCFDB0CA}" dt="2020-01-08T15:25:56.136" v="895"/>
        <pc:sldMkLst>
          <pc:docMk/>
          <pc:sldMk cId="2954458838" sldId="311"/>
        </pc:sldMkLst>
        <pc:spChg chg="mod">
          <ac:chgData name="Thibaut LE BOLLOCH - (DDEC 22)" userId="3a00fabe-2f50-4053-bd74-7967d6cb2adc" providerId="ADAL" clId="{BDC18A15-7F66-4313-A360-34B6DCFDB0CA}" dt="2020-01-08T14:55:59.941" v="348" actId="1076"/>
          <ac:spMkLst>
            <pc:docMk/>
            <pc:sldMk cId="2954458838" sldId="311"/>
            <ac:spMk id="2" creationId="{00000000-0000-0000-0000-000000000000}"/>
          </ac:spMkLst>
        </pc:spChg>
        <pc:spChg chg="del mod">
          <ac:chgData name="Thibaut LE BOLLOCH - (DDEC 22)" userId="3a00fabe-2f50-4053-bd74-7967d6cb2adc" providerId="ADAL" clId="{BDC18A15-7F66-4313-A360-34B6DCFDB0CA}" dt="2020-01-08T14:07:00.370" v="102" actId="478"/>
          <ac:spMkLst>
            <pc:docMk/>
            <pc:sldMk cId="2954458838" sldId="311"/>
            <ac:spMk id="3" creationId="{00000000-0000-0000-0000-000000000000}"/>
          </ac:spMkLst>
        </pc:spChg>
        <pc:spChg chg="del mod">
          <ac:chgData name="Thibaut LE BOLLOCH - (DDEC 22)" userId="3a00fabe-2f50-4053-bd74-7967d6cb2adc" providerId="ADAL" clId="{BDC18A15-7F66-4313-A360-34B6DCFDB0CA}" dt="2020-01-08T14:54:35.409" v="325"/>
          <ac:spMkLst>
            <pc:docMk/>
            <pc:sldMk cId="2954458838" sldId="311"/>
            <ac:spMk id="5" creationId="{00000000-0000-0000-0000-000000000000}"/>
          </ac:spMkLst>
        </pc:spChg>
        <pc:spChg chg="del mod ord">
          <ac:chgData name="Thibaut LE BOLLOCH - (DDEC 22)" userId="3a00fabe-2f50-4053-bd74-7967d6cb2adc" providerId="ADAL" clId="{BDC18A15-7F66-4313-A360-34B6DCFDB0CA}" dt="2020-01-08T14:07:06.871" v="104" actId="478"/>
          <ac:spMkLst>
            <pc:docMk/>
            <pc:sldMk cId="2954458838" sldId="311"/>
            <ac:spMk id="6" creationId="{00000000-0000-0000-0000-000000000000}"/>
          </ac:spMkLst>
        </pc:spChg>
        <pc:spChg chg="add del mod">
          <ac:chgData name="Thibaut LE BOLLOCH - (DDEC 22)" userId="3a00fabe-2f50-4053-bd74-7967d6cb2adc" providerId="ADAL" clId="{BDC18A15-7F66-4313-A360-34B6DCFDB0CA}" dt="2020-01-08T14:07:03.355" v="103" actId="478"/>
          <ac:spMkLst>
            <pc:docMk/>
            <pc:sldMk cId="2954458838" sldId="311"/>
            <ac:spMk id="11" creationId="{8A0E4D87-1371-45B3-A4C7-BA8D1BF3668A}"/>
          </ac:spMkLst>
        </pc:spChg>
        <pc:spChg chg="add mod">
          <ac:chgData name="Thibaut LE BOLLOCH - (DDEC 22)" userId="3a00fabe-2f50-4053-bd74-7967d6cb2adc" providerId="ADAL" clId="{BDC18A15-7F66-4313-A360-34B6DCFDB0CA}" dt="2020-01-08T14:57:00.786" v="356" actId="1076"/>
          <ac:spMkLst>
            <pc:docMk/>
            <pc:sldMk cId="2954458838" sldId="311"/>
            <ac:spMk id="12" creationId="{41B0AD75-8126-4454-987B-458BF1C19960}"/>
          </ac:spMkLst>
        </pc:spChg>
        <pc:spChg chg="add mod">
          <ac:chgData name="Thibaut LE BOLLOCH - (DDEC 22)" userId="3a00fabe-2f50-4053-bd74-7967d6cb2adc" providerId="ADAL" clId="{BDC18A15-7F66-4313-A360-34B6DCFDB0CA}" dt="2020-01-08T14:57:29.995" v="357" actId="1076"/>
          <ac:spMkLst>
            <pc:docMk/>
            <pc:sldMk cId="2954458838" sldId="311"/>
            <ac:spMk id="13" creationId="{E16DD45C-44EA-4D84-A8EF-6592E7F017BE}"/>
          </ac:spMkLst>
        </pc:spChg>
        <pc:spChg chg="add mod">
          <ac:chgData name="Thibaut LE BOLLOCH - (DDEC 22)" userId="3a00fabe-2f50-4053-bd74-7967d6cb2adc" providerId="ADAL" clId="{BDC18A15-7F66-4313-A360-34B6DCFDB0CA}" dt="2020-01-08T14:57:37.466" v="358" actId="1076"/>
          <ac:spMkLst>
            <pc:docMk/>
            <pc:sldMk cId="2954458838" sldId="311"/>
            <ac:spMk id="14" creationId="{9CAF9846-8734-4DAA-BE28-B0885A9DCDEE}"/>
          </ac:spMkLst>
        </pc:spChg>
        <pc:spChg chg="add del mod">
          <ac:chgData name="Thibaut LE BOLLOCH - (DDEC 22)" userId="3a00fabe-2f50-4053-bd74-7967d6cb2adc" providerId="ADAL" clId="{BDC18A15-7F66-4313-A360-34B6DCFDB0CA}" dt="2020-01-08T14:54:58.931" v="334" actId="478"/>
          <ac:spMkLst>
            <pc:docMk/>
            <pc:sldMk cId="2954458838" sldId="311"/>
            <ac:spMk id="46" creationId="{B6969AEE-E59A-4ADE-8DAA-EF2243158ADB}"/>
          </ac:spMkLst>
        </pc:spChg>
        <pc:spChg chg="add mod">
          <ac:chgData name="Thibaut LE BOLLOCH - (DDEC 22)" userId="3a00fabe-2f50-4053-bd74-7967d6cb2adc" providerId="ADAL" clId="{BDC18A15-7F66-4313-A360-34B6DCFDB0CA}" dt="2020-01-08T14:57:50.045" v="359" actId="1076"/>
          <ac:spMkLst>
            <pc:docMk/>
            <pc:sldMk cId="2954458838" sldId="311"/>
            <ac:spMk id="47" creationId="{CA784697-467A-4923-9A75-73B4C94D69AF}"/>
          </ac:spMkLst>
        </pc:spChg>
        <pc:grpChg chg="add del mod">
          <ac:chgData name="Thibaut LE BOLLOCH - (DDEC 22)" userId="3a00fabe-2f50-4053-bd74-7967d6cb2adc" providerId="ADAL" clId="{BDC18A15-7F66-4313-A360-34B6DCFDB0CA}" dt="2020-01-08T14:50:16.353" v="304" actId="478"/>
          <ac:grpSpMkLst>
            <pc:docMk/>
            <pc:sldMk cId="2954458838" sldId="311"/>
            <ac:grpSpMk id="16" creationId="{041CBD19-9D1E-4A07-BDF4-03445E5ECEC3}"/>
          </ac:grpSpMkLst>
        </pc:grpChg>
        <pc:grpChg chg="add del mod">
          <ac:chgData name="Thibaut LE BOLLOCH - (DDEC 22)" userId="3a00fabe-2f50-4053-bd74-7967d6cb2adc" providerId="ADAL" clId="{BDC18A15-7F66-4313-A360-34B6DCFDB0CA}" dt="2020-01-08T14:53:11.806" v="318" actId="478"/>
          <ac:grpSpMkLst>
            <pc:docMk/>
            <pc:sldMk cId="2954458838" sldId="311"/>
            <ac:grpSpMk id="26" creationId="{87738703-4EC3-4F73-8023-D50B7359927D}"/>
          </ac:grpSpMkLst>
        </pc:grpChg>
        <pc:grpChg chg="add mod">
          <ac:chgData name="Thibaut LE BOLLOCH - (DDEC 22)" userId="3a00fabe-2f50-4053-bd74-7967d6cb2adc" providerId="ADAL" clId="{BDC18A15-7F66-4313-A360-34B6DCFDB0CA}" dt="2020-01-08T14:59:03.745" v="361" actId="1076"/>
          <ac:grpSpMkLst>
            <pc:docMk/>
            <pc:sldMk cId="2954458838" sldId="311"/>
            <ac:grpSpMk id="36" creationId="{09F28C39-18E7-4553-AFF6-46D9E12E377B}"/>
          </ac:grpSpMkLst>
        </pc:grpChg>
        <pc:picChg chg="del">
          <ac:chgData name="Thibaut LE BOLLOCH - (DDEC 22)" userId="3a00fabe-2f50-4053-bd74-7967d6cb2adc" providerId="ADAL" clId="{BDC18A15-7F66-4313-A360-34B6DCFDB0CA}" dt="2020-01-08T14:03:02.537" v="17" actId="478"/>
          <ac:picMkLst>
            <pc:docMk/>
            <pc:sldMk cId="2954458838" sldId="311"/>
            <ac:picMk id="7" creationId="{42E172C8-5919-4F05-A69C-035F3027EA33}"/>
          </ac:picMkLst>
        </pc:picChg>
        <pc:picChg chg="del mod">
          <ac:chgData name="Thibaut LE BOLLOCH - (DDEC 22)" userId="3a00fabe-2f50-4053-bd74-7967d6cb2adc" providerId="ADAL" clId="{BDC18A15-7F66-4313-A360-34B6DCFDB0CA}" dt="2020-01-08T14:05:31.436" v="86" actId="478"/>
          <ac:picMkLst>
            <pc:docMk/>
            <pc:sldMk cId="2954458838" sldId="311"/>
            <ac:picMk id="8" creationId="{3EB3B4ED-56E8-44CA-84EA-FD381EB65D51}"/>
          </ac:picMkLst>
        </pc:picChg>
        <pc:picChg chg="add mod">
          <ac:chgData name="Thibaut LE BOLLOCH - (DDEC 22)" userId="3a00fabe-2f50-4053-bd74-7967d6cb2adc" providerId="ADAL" clId="{BDC18A15-7F66-4313-A360-34B6DCFDB0CA}" dt="2020-01-08T14:56:27.434" v="351" actId="1076"/>
          <ac:picMkLst>
            <pc:docMk/>
            <pc:sldMk cId="2954458838" sldId="311"/>
            <ac:picMk id="9" creationId="{1CDF2F87-9E61-4405-9B3D-24905D0164FA}"/>
          </ac:picMkLst>
        </pc:picChg>
        <pc:picChg chg="add del">
          <ac:chgData name="Thibaut LE BOLLOCH - (DDEC 22)" userId="3a00fabe-2f50-4053-bd74-7967d6cb2adc" providerId="ADAL" clId="{BDC18A15-7F66-4313-A360-34B6DCFDB0CA}" dt="2020-01-08T14:36:11.924" v="293" actId="478"/>
          <ac:picMkLst>
            <pc:docMk/>
            <pc:sldMk cId="2954458838" sldId="311"/>
            <ac:picMk id="15" creationId="{50E7B1C8-4EEF-4A31-AF06-2DD09408412F}"/>
          </ac:picMkLst>
        </pc:picChg>
        <pc:picChg chg="add">
          <ac:chgData name="Thibaut LE BOLLOCH - (DDEC 22)" userId="3a00fabe-2f50-4053-bd74-7967d6cb2adc" providerId="ADAL" clId="{BDC18A15-7F66-4313-A360-34B6DCFDB0CA}" dt="2020-01-08T14:49:12.826" v="294"/>
          <ac:picMkLst>
            <pc:docMk/>
            <pc:sldMk cId="2954458838" sldId="311"/>
            <ac:picMk id="17" creationId="{5513644B-AB72-43A3-8445-DEDE85D6696E}"/>
          </ac:picMkLst>
        </pc:picChg>
        <pc:picChg chg="add">
          <ac:chgData name="Thibaut LE BOLLOCH - (DDEC 22)" userId="3a00fabe-2f50-4053-bd74-7967d6cb2adc" providerId="ADAL" clId="{BDC18A15-7F66-4313-A360-34B6DCFDB0CA}" dt="2020-01-08T14:49:12.826" v="294"/>
          <ac:picMkLst>
            <pc:docMk/>
            <pc:sldMk cId="2954458838" sldId="311"/>
            <ac:picMk id="18" creationId="{1B1113AC-A8E1-4663-8545-0923CD698CAE}"/>
          </ac:picMkLst>
        </pc:picChg>
        <pc:picChg chg="add">
          <ac:chgData name="Thibaut LE BOLLOCH - (DDEC 22)" userId="3a00fabe-2f50-4053-bd74-7967d6cb2adc" providerId="ADAL" clId="{BDC18A15-7F66-4313-A360-34B6DCFDB0CA}" dt="2020-01-08T14:49:12.826" v="294"/>
          <ac:picMkLst>
            <pc:docMk/>
            <pc:sldMk cId="2954458838" sldId="311"/>
            <ac:picMk id="19" creationId="{07A9920A-24BB-4FDD-AA9C-7237CDE9FBC4}"/>
          </ac:picMkLst>
        </pc:picChg>
        <pc:picChg chg="add">
          <ac:chgData name="Thibaut LE BOLLOCH - (DDEC 22)" userId="3a00fabe-2f50-4053-bd74-7967d6cb2adc" providerId="ADAL" clId="{BDC18A15-7F66-4313-A360-34B6DCFDB0CA}" dt="2020-01-08T14:49:12.826" v="294"/>
          <ac:picMkLst>
            <pc:docMk/>
            <pc:sldMk cId="2954458838" sldId="311"/>
            <ac:picMk id="20" creationId="{06DDB06C-12A0-4FAD-9509-7EF87710C212}"/>
          </ac:picMkLst>
        </pc:picChg>
        <pc:picChg chg="add">
          <ac:chgData name="Thibaut LE BOLLOCH - (DDEC 22)" userId="3a00fabe-2f50-4053-bd74-7967d6cb2adc" providerId="ADAL" clId="{BDC18A15-7F66-4313-A360-34B6DCFDB0CA}" dt="2020-01-08T14:49:12.826" v="294"/>
          <ac:picMkLst>
            <pc:docMk/>
            <pc:sldMk cId="2954458838" sldId="311"/>
            <ac:picMk id="21" creationId="{F3CA632E-D0BB-4840-B853-ED3E1B2AE861}"/>
          </ac:picMkLst>
        </pc:picChg>
        <pc:picChg chg="add">
          <ac:chgData name="Thibaut LE BOLLOCH - (DDEC 22)" userId="3a00fabe-2f50-4053-bd74-7967d6cb2adc" providerId="ADAL" clId="{BDC18A15-7F66-4313-A360-34B6DCFDB0CA}" dt="2020-01-08T14:49:12.826" v="294"/>
          <ac:picMkLst>
            <pc:docMk/>
            <pc:sldMk cId="2954458838" sldId="311"/>
            <ac:picMk id="22" creationId="{0ED2A650-08D9-467A-8413-A82AB5FB1AD6}"/>
          </ac:picMkLst>
        </pc:picChg>
        <pc:picChg chg="add">
          <ac:chgData name="Thibaut LE BOLLOCH - (DDEC 22)" userId="3a00fabe-2f50-4053-bd74-7967d6cb2adc" providerId="ADAL" clId="{BDC18A15-7F66-4313-A360-34B6DCFDB0CA}" dt="2020-01-08T14:49:12.826" v="294"/>
          <ac:picMkLst>
            <pc:docMk/>
            <pc:sldMk cId="2954458838" sldId="311"/>
            <ac:picMk id="23" creationId="{A922DD25-D152-41BA-9573-BCFA42605FB5}"/>
          </ac:picMkLst>
        </pc:picChg>
        <pc:picChg chg="add">
          <ac:chgData name="Thibaut LE BOLLOCH - (DDEC 22)" userId="3a00fabe-2f50-4053-bd74-7967d6cb2adc" providerId="ADAL" clId="{BDC18A15-7F66-4313-A360-34B6DCFDB0CA}" dt="2020-01-08T14:49:12.826" v="294"/>
          <ac:picMkLst>
            <pc:docMk/>
            <pc:sldMk cId="2954458838" sldId="311"/>
            <ac:picMk id="24" creationId="{1F3630EB-2A41-4E82-89EC-A50BAF24655E}"/>
          </ac:picMkLst>
        </pc:picChg>
        <pc:picChg chg="add">
          <ac:chgData name="Thibaut LE BOLLOCH - (DDEC 22)" userId="3a00fabe-2f50-4053-bd74-7967d6cb2adc" providerId="ADAL" clId="{BDC18A15-7F66-4313-A360-34B6DCFDB0CA}" dt="2020-01-08T14:49:12.826" v="294"/>
          <ac:picMkLst>
            <pc:docMk/>
            <pc:sldMk cId="2954458838" sldId="311"/>
            <ac:picMk id="25" creationId="{CFBF26CF-9159-495D-85C2-3D5C1748D6DD}"/>
          </ac:picMkLst>
        </pc:picChg>
        <pc:picChg chg="add">
          <ac:chgData name="Thibaut LE BOLLOCH - (DDEC 22)" userId="3a00fabe-2f50-4053-bd74-7967d6cb2adc" providerId="ADAL" clId="{BDC18A15-7F66-4313-A360-34B6DCFDB0CA}" dt="2020-01-08T14:51:17.921" v="305"/>
          <ac:picMkLst>
            <pc:docMk/>
            <pc:sldMk cId="2954458838" sldId="311"/>
            <ac:picMk id="27" creationId="{E39520C3-B854-4446-B086-5F68BBA23D9A}"/>
          </ac:picMkLst>
        </pc:picChg>
        <pc:picChg chg="add">
          <ac:chgData name="Thibaut LE BOLLOCH - (DDEC 22)" userId="3a00fabe-2f50-4053-bd74-7967d6cb2adc" providerId="ADAL" clId="{BDC18A15-7F66-4313-A360-34B6DCFDB0CA}" dt="2020-01-08T14:51:17.921" v="305"/>
          <ac:picMkLst>
            <pc:docMk/>
            <pc:sldMk cId="2954458838" sldId="311"/>
            <ac:picMk id="28" creationId="{5126B966-0FB9-4A83-8605-CB0693034E46}"/>
          </ac:picMkLst>
        </pc:picChg>
        <pc:picChg chg="add">
          <ac:chgData name="Thibaut LE BOLLOCH - (DDEC 22)" userId="3a00fabe-2f50-4053-bd74-7967d6cb2adc" providerId="ADAL" clId="{BDC18A15-7F66-4313-A360-34B6DCFDB0CA}" dt="2020-01-08T14:51:17.921" v="305"/>
          <ac:picMkLst>
            <pc:docMk/>
            <pc:sldMk cId="2954458838" sldId="311"/>
            <ac:picMk id="29" creationId="{F6F05D1C-481D-485E-9D74-D5458713FF9B}"/>
          </ac:picMkLst>
        </pc:picChg>
        <pc:picChg chg="add">
          <ac:chgData name="Thibaut LE BOLLOCH - (DDEC 22)" userId="3a00fabe-2f50-4053-bd74-7967d6cb2adc" providerId="ADAL" clId="{BDC18A15-7F66-4313-A360-34B6DCFDB0CA}" dt="2020-01-08T14:51:17.921" v="305"/>
          <ac:picMkLst>
            <pc:docMk/>
            <pc:sldMk cId="2954458838" sldId="311"/>
            <ac:picMk id="30" creationId="{95BD809A-F03C-4EEE-AA7E-3342BA336275}"/>
          </ac:picMkLst>
        </pc:picChg>
        <pc:picChg chg="add">
          <ac:chgData name="Thibaut LE BOLLOCH - (DDEC 22)" userId="3a00fabe-2f50-4053-bd74-7967d6cb2adc" providerId="ADAL" clId="{BDC18A15-7F66-4313-A360-34B6DCFDB0CA}" dt="2020-01-08T14:51:17.921" v="305"/>
          <ac:picMkLst>
            <pc:docMk/>
            <pc:sldMk cId="2954458838" sldId="311"/>
            <ac:picMk id="31" creationId="{8DAE05F8-D2DD-4BAE-B490-8BE3F75E46C4}"/>
          </ac:picMkLst>
        </pc:picChg>
        <pc:picChg chg="add">
          <ac:chgData name="Thibaut LE BOLLOCH - (DDEC 22)" userId="3a00fabe-2f50-4053-bd74-7967d6cb2adc" providerId="ADAL" clId="{BDC18A15-7F66-4313-A360-34B6DCFDB0CA}" dt="2020-01-08T14:51:17.921" v="305"/>
          <ac:picMkLst>
            <pc:docMk/>
            <pc:sldMk cId="2954458838" sldId="311"/>
            <ac:picMk id="32" creationId="{BBA97F68-2C1D-4A6F-85E2-B39D8807B2A5}"/>
          </ac:picMkLst>
        </pc:picChg>
        <pc:picChg chg="add">
          <ac:chgData name="Thibaut LE BOLLOCH - (DDEC 22)" userId="3a00fabe-2f50-4053-bd74-7967d6cb2adc" providerId="ADAL" clId="{BDC18A15-7F66-4313-A360-34B6DCFDB0CA}" dt="2020-01-08T14:51:17.921" v="305"/>
          <ac:picMkLst>
            <pc:docMk/>
            <pc:sldMk cId="2954458838" sldId="311"/>
            <ac:picMk id="33" creationId="{3E6557F4-F9DF-4731-92DD-864C8B0D7AC8}"/>
          </ac:picMkLst>
        </pc:picChg>
        <pc:picChg chg="add">
          <ac:chgData name="Thibaut LE BOLLOCH - (DDEC 22)" userId="3a00fabe-2f50-4053-bd74-7967d6cb2adc" providerId="ADAL" clId="{BDC18A15-7F66-4313-A360-34B6DCFDB0CA}" dt="2020-01-08T14:51:17.921" v="305"/>
          <ac:picMkLst>
            <pc:docMk/>
            <pc:sldMk cId="2954458838" sldId="311"/>
            <ac:picMk id="34" creationId="{D7FBDB16-4A76-4DED-92B5-D9F14F4C4848}"/>
          </ac:picMkLst>
        </pc:picChg>
        <pc:picChg chg="add">
          <ac:chgData name="Thibaut LE BOLLOCH - (DDEC 22)" userId="3a00fabe-2f50-4053-bd74-7967d6cb2adc" providerId="ADAL" clId="{BDC18A15-7F66-4313-A360-34B6DCFDB0CA}" dt="2020-01-08T14:51:17.921" v="305"/>
          <ac:picMkLst>
            <pc:docMk/>
            <pc:sldMk cId="2954458838" sldId="311"/>
            <ac:picMk id="35" creationId="{33694D2A-B5A4-4F39-9C41-04FBE7C79822}"/>
          </ac:picMkLst>
        </pc:picChg>
        <pc:picChg chg="add">
          <ac:chgData name="Thibaut LE BOLLOCH - (DDEC 22)" userId="3a00fabe-2f50-4053-bd74-7967d6cb2adc" providerId="ADAL" clId="{BDC18A15-7F66-4313-A360-34B6DCFDB0CA}" dt="2020-01-08T14:54:01.777" v="319"/>
          <ac:picMkLst>
            <pc:docMk/>
            <pc:sldMk cId="2954458838" sldId="311"/>
            <ac:picMk id="37" creationId="{EE0B69E0-52E7-4A44-AA49-C2849E528AB3}"/>
          </ac:picMkLst>
        </pc:picChg>
        <pc:picChg chg="add">
          <ac:chgData name="Thibaut LE BOLLOCH - (DDEC 22)" userId="3a00fabe-2f50-4053-bd74-7967d6cb2adc" providerId="ADAL" clId="{BDC18A15-7F66-4313-A360-34B6DCFDB0CA}" dt="2020-01-08T14:54:01.777" v="319"/>
          <ac:picMkLst>
            <pc:docMk/>
            <pc:sldMk cId="2954458838" sldId="311"/>
            <ac:picMk id="38" creationId="{9F674031-8B09-43A6-93FA-E986170C683D}"/>
          </ac:picMkLst>
        </pc:picChg>
        <pc:picChg chg="add">
          <ac:chgData name="Thibaut LE BOLLOCH - (DDEC 22)" userId="3a00fabe-2f50-4053-bd74-7967d6cb2adc" providerId="ADAL" clId="{BDC18A15-7F66-4313-A360-34B6DCFDB0CA}" dt="2020-01-08T14:54:01.777" v="319"/>
          <ac:picMkLst>
            <pc:docMk/>
            <pc:sldMk cId="2954458838" sldId="311"/>
            <ac:picMk id="39" creationId="{A423E37F-9D35-4AB7-9D1F-F8CF906E147C}"/>
          </ac:picMkLst>
        </pc:picChg>
        <pc:picChg chg="add">
          <ac:chgData name="Thibaut LE BOLLOCH - (DDEC 22)" userId="3a00fabe-2f50-4053-bd74-7967d6cb2adc" providerId="ADAL" clId="{BDC18A15-7F66-4313-A360-34B6DCFDB0CA}" dt="2020-01-08T14:54:01.777" v="319"/>
          <ac:picMkLst>
            <pc:docMk/>
            <pc:sldMk cId="2954458838" sldId="311"/>
            <ac:picMk id="40" creationId="{3DF76A52-59F0-4293-901C-010B55DD3A9C}"/>
          </ac:picMkLst>
        </pc:picChg>
        <pc:picChg chg="add">
          <ac:chgData name="Thibaut LE BOLLOCH - (DDEC 22)" userId="3a00fabe-2f50-4053-bd74-7967d6cb2adc" providerId="ADAL" clId="{BDC18A15-7F66-4313-A360-34B6DCFDB0CA}" dt="2020-01-08T14:54:01.777" v="319"/>
          <ac:picMkLst>
            <pc:docMk/>
            <pc:sldMk cId="2954458838" sldId="311"/>
            <ac:picMk id="41" creationId="{D0BFEAC7-91BF-4EA2-B027-F067132D39B7}"/>
          </ac:picMkLst>
        </pc:picChg>
        <pc:picChg chg="add">
          <ac:chgData name="Thibaut LE BOLLOCH - (DDEC 22)" userId="3a00fabe-2f50-4053-bd74-7967d6cb2adc" providerId="ADAL" clId="{BDC18A15-7F66-4313-A360-34B6DCFDB0CA}" dt="2020-01-08T14:54:01.777" v="319"/>
          <ac:picMkLst>
            <pc:docMk/>
            <pc:sldMk cId="2954458838" sldId="311"/>
            <ac:picMk id="42" creationId="{FE8E55D7-7A33-48D8-AEC9-8FD4C3329C5A}"/>
          </ac:picMkLst>
        </pc:picChg>
        <pc:picChg chg="add">
          <ac:chgData name="Thibaut LE BOLLOCH - (DDEC 22)" userId="3a00fabe-2f50-4053-bd74-7967d6cb2adc" providerId="ADAL" clId="{BDC18A15-7F66-4313-A360-34B6DCFDB0CA}" dt="2020-01-08T14:54:01.777" v="319"/>
          <ac:picMkLst>
            <pc:docMk/>
            <pc:sldMk cId="2954458838" sldId="311"/>
            <ac:picMk id="43" creationId="{57EB8FB5-D606-46BD-89D0-D16F068AC331}"/>
          </ac:picMkLst>
        </pc:picChg>
        <pc:picChg chg="add">
          <ac:chgData name="Thibaut LE BOLLOCH - (DDEC 22)" userId="3a00fabe-2f50-4053-bd74-7967d6cb2adc" providerId="ADAL" clId="{BDC18A15-7F66-4313-A360-34B6DCFDB0CA}" dt="2020-01-08T14:54:01.777" v="319"/>
          <ac:picMkLst>
            <pc:docMk/>
            <pc:sldMk cId="2954458838" sldId="311"/>
            <ac:picMk id="44" creationId="{F4972CC2-1A1E-4F08-9234-E0538DE80D1F}"/>
          </ac:picMkLst>
        </pc:picChg>
        <pc:picChg chg="add">
          <ac:chgData name="Thibaut LE BOLLOCH - (DDEC 22)" userId="3a00fabe-2f50-4053-bd74-7967d6cb2adc" providerId="ADAL" clId="{BDC18A15-7F66-4313-A360-34B6DCFDB0CA}" dt="2020-01-08T14:54:01.777" v="319"/>
          <ac:picMkLst>
            <pc:docMk/>
            <pc:sldMk cId="2954458838" sldId="311"/>
            <ac:picMk id="45" creationId="{B2727B90-DEA8-47D4-BCCC-9B0CE56D1D72}"/>
          </ac:picMkLst>
        </pc:picChg>
      </pc:sldChg>
      <pc:sldChg chg="addSp delSp modSp setBg">
        <pc:chgData name="Thibaut LE BOLLOCH - (DDEC 22)" userId="3a00fabe-2f50-4053-bd74-7967d6cb2adc" providerId="ADAL" clId="{BDC18A15-7F66-4313-A360-34B6DCFDB0CA}" dt="2020-01-09T16:30:35.906" v="5302" actId="20577"/>
        <pc:sldMkLst>
          <pc:docMk/>
          <pc:sldMk cId="2104397387" sldId="335"/>
        </pc:sldMkLst>
        <pc:spChg chg="del">
          <ac:chgData name="Thibaut LE BOLLOCH - (DDEC 22)" userId="3a00fabe-2f50-4053-bd74-7967d6cb2adc" providerId="ADAL" clId="{BDC18A15-7F66-4313-A360-34B6DCFDB0CA}" dt="2020-01-08T16:17:24.420" v="2046" actId="478"/>
          <ac:spMkLst>
            <pc:docMk/>
            <pc:sldMk cId="2104397387" sldId="335"/>
            <ac:spMk id="2" creationId="{00000000-0000-0000-0000-000000000000}"/>
          </ac:spMkLst>
        </pc:spChg>
        <pc:spChg chg="add mod">
          <ac:chgData name="Thibaut LE BOLLOCH - (DDEC 22)" userId="3a00fabe-2f50-4053-bd74-7967d6cb2adc" providerId="ADAL" clId="{BDC18A15-7F66-4313-A360-34B6DCFDB0CA}" dt="2020-01-08T15:50:58.572" v="1376" actId="1076"/>
          <ac:spMkLst>
            <pc:docMk/>
            <pc:sldMk cId="2104397387" sldId="335"/>
            <ac:spMk id="3" creationId="{09F73C13-CAE5-4426-B40C-0F8435513747}"/>
          </ac:spMkLst>
        </pc:spChg>
        <pc:spChg chg="add del mod">
          <ac:chgData name="Thibaut LE BOLLOCH - (DDEC 22)" userId="3a00fabe-2f50-4053-bd74-7967d6cb2adc" providerId="ADAL" clId="{BDC18A15-7F66-4313-A360-34B6DCFDB0CA}" dt="2020-01-08T15:15:40.655" v="646" actId="478"/>
          <ac:spMkLst>
            <pc:docMk/>
            <pc:sldMk cId="2104397387" sldId="335"/>
            <ac:spMk id="6" creationId="{E35B0C9B-5B5B-4095-8A0B-F6679BDD9F2E}"/>
          </ac:spMkLst>
        </pc:spChg>
        <pc:spChg chg="add mod">
          <ac:chgData name="Thibaut LE BOLLOCH - (DDEC 22)" userId="3a00fabe-2f50-4053-bd74-7967d6cb2adc" providerId="ADAL" clId="{BDC18A15-7F66-4313-A360-34B6DCFDB0CA}" dt="2020-01-09T16:30:35.906" v="5302" actId="20577"/>
          <ac:spMkLst>
            <pc:docMk/>
            <pc:sldMk cId="2104397387" sldId="335"/>
            <ac:spMk id="7" creationId="{1C8B3C4E-CD32-4139-8555-B7DD31995838}"/>
          </ac:spMkLst>
        </pc:spChg>
        <pc:spChg chg="del">
          <ac:chgData name="Thibaut LE BOLLOCH - (DDEC 22)" userId="3a00fabe-2f50-4053-bd74-7967d6cb2adc" providerId="ADAL" clId="{BDC18A15-7F66-4313-A360-34B6DCFDB0CA}" dt="2020-01-08T15:12:05.422" v="484" actId="478"/>
          <ac:spMkLst>
            <pc:docMk/>
            <pc:sldMk cId="2104397387" sldId="335"/>
            <ac:spMk id="14" creationId="{00000000-0000-0000-0000-000000000000}"/>
          </ac:spMkLst>
        </pc:spChg>
        <pc:spChg chg="add del mod">
          <ac:chgData name="Thibaut LE BOLLOCH - (DDEC 22)" userId="3a00fabe-2f50-4053-bd74-7967d6cb2adc" providerId="ADAL" clId="{BDC18A15-7F66-4313-A360-34B6DCFDB0CA}" dt="2020-01-08T16:17:26.716" v="2048" actId="478"/>
          <ac:spMkLst>
            <pc:docMk/>
            <pc:sldMk cId="2104397387" sldId="335"/>
            <ac:spMk id="15" creationId="{88F85043-0ECC-4F37-85C1-9BFE243D6B45}"/>
          </ac:spMkLst>
        </pc:spChg>
        <pc:spChg chg="add">
          <ac:chgData name="Thibaut LE BOLLOCH - (DDEC 22)" userId="3a00fabe-2f50-4053-bd74-7967d6cb2adc" providerId="ADAL" clId="{BDC18A15-7F66-4313-A360-34B6DCFDB0CA}" dt="2020-01-08T16:17:28.700" v="2049"/>
          <ac:spMkLst>
            <pc:docMk/>
            <pc:sldMk cId="2104397387" sldId="335"/>
            <ac:spMk id="16" creationId="{A4AD9EAE-0087-4707-94F4-1D333E13B74B}"/>
          </ac:spMkLst>
        </pc:spChg>
        <pc:picChg chg="del">
          <ac:chgData name="Thibaut LE BOLLOCH - (DDEC 22)" userId="3a00fabe-2f50-4053-bd74-7967d6cb2adc" providerId="ADAL" clId="{BDC18A15-7F66-4313-A360-34B6DCFDB0CA}" dt="2020-01-08T15:12:03.047" v="483" actId="478"/>
          <ac:picMkLst>
            <pc:docMk/>
            <pc:sldMk cId="2104397387" sldId="335"/>
            <ac:picMk id="5" creationId="{2682BA46-6B57-4504-91E9-8692B5056647}"/>
          </ac:picMkLst>
        </pc:picChg>
        <pc:picChg chg="add del">
          <ac:chgData name="Thibaut LE BOLLOCH - (DDEC 22)" userId="3a00fabe-2f50-4053-bd74-7967d6cb2adc" providerId="ADAL" clId="{BDC18A15-7F66-4313-A360-34B6DCFDB0CA}" dt="2020-01-08T16:17:25.779" v="2047" actId="478"/>
          <ac:picMkLst>
            <pc:docMk/>
            <pc:sldMk cId="2104397387" sldId="335"/>
            <ac:picMk id="8" creationId="{820ACA6F-0D7E-4187-8AC8-B96480FFEF77}"/>
          </ac:picMkLst>
        </pc:picChg>
        <pc:picChg chg="add">
          <ac:chgData name="Thibaut LE BOLLOCH - (DDEC 22)" userId="3a00fabe-2f50-4053-bd74-7967d6cb2adc" providerId="ADAL" clId="{BDC18A15-7F66-4313-A360-34B6DCFDB0CA}" dt="2020-01-08T16:17:28.700" v="2049"/>
          <ac:picMkLst>
            <pc:docMk/>
            <pc:sldMk cId="2104397387" sldId="335"/>
            <ac:picMk id="17" creationId="{5B4FB646-4E3D-4819-80A4-9310314287D7}"/>
          </ac:picMkLst>
        </pc:picChg>
        <pc:cxnChg chg="add mod">
          <ac:chgData name="Thibaut LE BOLLOCH - (DDEC 22)" userId="3a00fabe-2f50-4053-bd74-7967d6cb2adc" providerId="ADAL" clId="{BDC18A15-7F66-4313-A360-34B6DCFDB0CA}" dt="2020-01-08T15:50:56.094" v="1375" actId="14100"/>
          <ac:cxnSpMkLst>
            <pc:docMk/>
            <pc:sldMk cId="2104397387" sldId="335"/>
            <ac:cxnSpMk id="9" creationId="{9C4BE809-DBEC-44B0-8E4B-B02B6AC93A12}"/>
          </ac:cxnSpMkLst>
        </pc:cxnChg>
      </pc:sldChg>
      <pc:sldChg chg="addSp delSp modSp">
        <pc:chgData name="Thibaut LE BOLLOCH - (DDEC 22)" userId="3a00fabe-2f50-4053-bd74-7967d6cb2adc" providerId="ADAL" clId="{BDC18A15-7F66-4313-A360-34B6DCFDB0CA}" dt="2020-01-09T15:41:54.554" v="4259" actId="1076"/>
        <pc:sldMkLst>
          <pc:docMk/>
          <pc:sldMk cId="906935747" sldId="336"/>
        </pc:sldMkLst>
        <pc:spChg chg="mod">
          <ac:chgData name="Thibaut LE BOLLOCH - (DDEC 22)" userId="3a00fabe-2f50-4053-bd74-7967d6cb2adc" providerId="ADAL" clId="{BDC18A15-7F66-4313-A360-34B6DCFDB0CA}" dt="2020-01-08T16:17:01.734" v="2041" actId="1076"/>
          <ac:spMkLst>
            <pc:docMk/>
            <pc:sldMk cId="906935747" sldId="336"/>
            <ac:spMk id="2" creationId="{00000000-0000-0000-0000-000000000000}"/>
          </ac:spMkLst>
        </pc:spChg>
        <pc:spChg chg="add mod">
          <ac:chgData name="Thibaut LE BOLLOCH - (DDEC 22)" userId="3a00fabe-2f50-4053-bd74-7967d6cb2adc" providerId="ADAL" clId="{BDC18A15-7F66-4313-A360-34B6DCFDB0CA}" dt="2020-01-08T16:43:16.628" v="2403" actId="1076"/>
          <ac:spMkLst>
            <pc:docMk/>
            <pc:sldMk cId="906935747" sldId="336"/>
            <ac:spMk id="3" creationId="{29E35591-1859-4A52-9622-E5F1D0F75D80}"/>
          </ac:spMkLst>
        </pc:spChg>
        <pc:spChg chg="add mod">
          <ac:chgData name="Thibaut LE BOLLOCH - (DDEC 22)" userId="3a00fabe-2f50-4053-bd74-7967d6cb2adc" providerId="ADAL" clId="{BDC18A15-7F66-4313-A360-34B6DCFDB0CA}" dt="2020-01-09T15:41:54.554" v="4259" actId="1076"/>
          <ac:spMkLst>
            <pc:docMk/>
            <pc:sldMk cId="906935747" sldId="336"/>
            <ac:spMk id="4" creationId="{4296035E-970C-4BDF-876D-D163CF9AAF9A}"/>
          </ac:spMkLst>
        </pc:spChg>
        <pc:spChg chg="add mod">
          <ac:chgData name="Thibaut LE BOLLOCH - (DDEC 22)" userId="3a00fabe-2f50-4053-bd74-7967d6cb2adc" providerId="ADAL" clId="{BDC18A15-7F66-4313-A360-34B6DCFDB0CA}" dt="2020-01-08T16:31:43.121" v="2341" actId="1076"/>
          <ac:spMkLst>
            <pc:docMk/>
            <pc:sldMk cId="906935747" sldId="336"/>
            <ac:spMk id="5" creationId="{A756834B-EF92-461C-87C3-BCA6C478022C}"/>
          </ac:spMkLst>
        </pc:spChg>
        <pc:spChg chg="add mod">
          <ac:chgData name="Thibaut LE BOLLOCH - (DDEC 22)" userId="3a00fabe-2f50-4053-bd74-7967d6cb2adc" providerId="ADAL" clId="{BDC18A15-7F66-4313-A360-34B6DCFDB0CA}" dt="2020-01-08T16:31:48.746" v="2342" actId="1076"/>
          <ac:spMkLst>
            <pc:docMk/>
            <pc:sldMk cId="906935747" sldId="336"/>
            <ac:spMk id="6" creationId="{D4AD329B-E39C-4604-8C29-9829B809979A}"/>
          </ac:spMkLst>
        </pc:spChg>
        <pc:spChg chg="del">
          <ac:chgData name="Thibaut LE BOLLOCH - (DDEC 22)" userId="3a00fabe-2f50-4053-bd74-7967d6cb2adc" providerId="ADAL" clId="{BDC18A15-7F66-4313-A360-34B6DCFDB0CA}" dt="2020-01-08T15:24:20.041" v="892" actId="478"/>
          <ac:spMkLst>
            <pc:docMk/>
            <pc:sldMk cId="906935747" sldId="336"/>
            <ac:spMk id="7" creationId="{1C8B3C4E-CD32-4139-8555-B7DD31995838}"/>
          </ac:spMkLst>
        </pc:spChg>
        <pc:spChg chg="add mod">
          <ac:chgData name="Thibaut LE BOLLOCH - (DDEC 22)" userId="3a00fabe-2f50-4053-bd74-7967d6cb2adc" providerId="ADAL" clId="{BDC18A15-7F66-4313-A360-34B6DCFDB0CA}" dt="2020-01-08T16:31:53.842" v="2343" actId="1076"/>
          <ac:spMkLst>
            <pc:docMk/>
            <pc:sldMk cId="906935747" sldId="336"/>
            <ac:spMk id="9" creationId="{06E81DFF-28CA-4BAF-909C-9E304B57ADA6}"/>
          </ac:spMkLst>
        </pc:spChg>
        <pc:picChg chg="add del mod">
          <ac:chgData name="Thibaut LE BOLLOCH - (DDEC 22)" userId="3a00fabe-2f50-4053-bd74-7967d6cb2adc" providerId="ADAL" clId="{BDC18A15-7F66-4313-A360-34B6DCFDB0CA}" dt="2020-01-09T15:40:51.936" v="4242" actId="478"/>
          <ac:picMkLst>
            <pc:docMk/>
            <pc:sldMk cId="906935747" sldId="336"/>
            <ac:picMk id="7" creationId="{7712AE3B-EA23-45AC-B7F4-028993274D80}"/>
          </ac:picMkLst>
        </pc:picChg>
        <pc:picChg chg="add mod">
          <ac:chgData name="Thibaut LE BOLLOCH - (DDEC 22)" userId="3a00fabe-2f50-4053-bd74-7967d6cb2adc" providerId="ADAL" clId="{BDC18A15-7F66-4313-A360-34B6DCFDB0CA}" dt="2020-01-09T15:41:49.253" v="4258" actId="1076"/>
          <ac:picMkLst>
            <pc:docMk/>
            <pc:sldMk cId="906935747" sldId="336"/>
            <ac:picMk id="11" creationId="{81775AC1-837C-4851-8821-C11C5150BE7E}"/>
          </ac:picMkLst>
        </pc:picChg>
        <pc:picChg chg="add del mod">
          <ac:chgData name="Thibaut LE BOLLOCH - (DDEC 22)" userId="3a00fabe-2f50-4053-bd74-7967d6cb2adc" providerId="ADAL" clId="{BDC18A15-7F66-4313-A360-34B6DCFDB0CA}" dt="2020-01-09T15:36:27.800" v="4237" actId="478"/>
          <ac:picMkLst>
            <pc:docMk/>
            <pc:sldMk cId="906935747" sldId="336"/>
            <ac:picMk id="1026" creationId="{97B19619-D9C8-490A-A34F-31862F0409F6}"/>
          </ac:picMkLst>
        </pc:picChg>
      </pc:sldChg>
      <pc:sldChg chg="addSp delSp modSp">
        <pc:chgData name="Thibaut LE BOLLOCH - (DDEC 22)" userId="3a00fabe-2f50-4053-bd74-7967d6cb2adc" providerId="ADAL" clId="{BDC18A15-7F66-4313-A360-34B6DCFDB0CA}" dt="2020-01-09T14:39:37.661" v="2627" actId="14100"/>
        <pc:sldMkLst>
          <pc:docMk/>
          <pc:sldMk cId="410135627" sldId="337"/>
        </pc:sldMkLst>
        <pc:spChg chg="del">
          <ac:chgData name="Thibaut LE BOLLOCH - (DDEC 22)" userId="3a00fabe-2f50-4053-bd74-7967d6cb2adc" providerId="ADAL" clId="{BDC18A15-7F66-4313-A360-34B6DCFDB0CA}" dt="2020-01-08T16:17:15.362" v="2042" actId="478"/>
          <ac:spMkLst>
            <pc:docMk/>
            <pc:sldMk cId="410135627" sldId="337"/>
            <ac:spMk id="2" creationId="{00000000-0000-0000-0000-000000000000}"/>
          </ac:spMkLst>
        </pc:spChg>
        <pc:spChg chg="mod">
          <ac:chgData name="Thibaut LE BOLLOCH - (DDEC 22)" userId="3a00fabe-2f50-4053-bd74-7967d6cb2adc" providerId="ADAL" clId="{BDC18A15-7F66-4313-A360-34B6DCFDB0CA}" dt="2020-01-09T14:39:15.004" v="2623" actId="1076"/>
          <ac:spMkLst>
            <pc:docMk/>
            <pc:sldMk cId="410135627" sldId="337"/>
            <ac:spMk id="3" creationId="{09F73C13-CAE5-4426-B40C-0F8435513747}"/>
          </ac:spMkLst>
        </pc:spChg>
        <pc:spChg chg="add del">
          <ac:chgData name="Thibaut LE BOLLOCH - (DDEC 22)" userId="3a00fabe-2f50-4053-bd74-7967d6cb2adc" providerId="ADAL" clId="{BDC18A15-7F66-4313-A360-34B6DCFDB0CA}" dt="2020-01-08T15:52:40.240" v="1445"/>
          <ac:spMkLst>
            <pc:docMk/>
            <pc:sldMk cId="410135627" sldId="337"/>
            <ac:spMk id="4" creationId="{568A51A9-6D66-4F6A-8FA3-CE9A7CFE2202}"/>
          </ac:spMkLst>
        </pc:spChg>
        <pc:spChg chg="add del mod">
          <ac:chgData name="Thibaut LE BOLLOCH - (DDEC 22)" userId="3a00fabe-2f50-4053-bd74-7967d6cb2adc" providerId="ADAL" clId="{BDC18A15-7F66-4313-A360-34B6DCFDB0CA}" dt="2020-01-08T16:17:19.106" v="2044" actId="478"/>
          <ac:spMkLst>
            <pc:docMk/>
            <pc:sldMk cId="410135627" sldId="337"/>
            <ac:spMk id="6" creationId="{87DEC020-7995-46CA-860D-B151EA678C1F}"/>
          </ac:spMkLst>
        </pc:spChg>
        <pc:spChg chg="add del mod">
          <ac:chgData name="Thibaut LE BOLLOCH - (DDEC 22)" userId="3a00fabe-2f50-4053-bd74-7967d6cb2adc" providerId="ADAL" clId="{BDC18A15-7F66-4313-A360-34B6DCFDB0CA}" dt="2020-01-09T14:39:37.661" v="2627" actId="14100"/>
          <ac:spMkLst>
            <pc:docMk/>
            <pc:sldMk cId="410135627" sldId="337"/>
            <ac:spMk id="7" creationId="{1C8B3C4E-CD32-4139-8555-B7DD31995838}"/>
          </ac:spMkLst>
        </pc:spChg>
        <pc:spChg chg="add">
          <ac:chgData name="Thibaut LE BOLLOCH - (DDEC 22)" userId="3a00fabe-2f50-4053-bd74-7967d6cb2adc" providerId="ADAL" clId="{BDC18A15-7F66-4313-A360-34B6DCFDB0CA}" dt="2020-01-08T16:17:20.762" v="2045"/>
          <ac:spMkLst>
            <pc:docMk/>
            <pc:sldMk cId="410135627" sldId="337"/>
            <ac:spMk id="10" creationId="{CE1B09B6-1834-4C8A-B6CA-8CF49DD687F9}"/>
          </ac:spMkLst>
        </pc:spChg>
        <pc:picChg chg="del">
          <ac:chgData name="Thibaut LE BOLLOCH - (DDEC 22)" userId="3a00fabe-2f50-4053-bd74-7967d6cb2adc" providerId="ADAL" clId="{BDC18A15-7F66-4313-A360-34B6DCFDB0CA}" dt="2020-01-08T16:17:16.799" v="2043" actId="478"/>
          <ac:picMkLst>
            <pc:docMk/>
            <pc:sldMk cId="410135627" sldId="337"/>
            <ac:picMk id="8" creationId="{820ACA6F-0D7E-4187-8AC8-B96480FFEF77}"/>
          </ac:picMkLst>
        </pc:picChg>
        <pc:picChg chg="add">
          <ac:chgData name="Thibaut LE BOLLOCH - (DDEC 22)" userId="3a00fabe-2f50-4053-bd74-7967d6cb2adc" providerId="ADAL" clId="{BDC18A15-7F66-4313-A360-34B6DCFDB0CA}" dt="2020-01-08T16:17:20.762" v="2045"/>
          <ac:picMkLst>
            <pc:docMk/>
            <pc:sldMk cId="410135627" sldId="337"/>
            <ac:picMk id="11" creationId="{A3D774A3-F4B9-4E8C-B6E6-B6EFEA5E26C6}"/>
          </ac:picMkLst>
        </pc:picChg>
        <pc:cxnChg chg="mod">
          <ac:chgData name="Thibaut LE BOLLOCH - (DDEC 22)" userId="3a00fabe-2f50-4053-bd74-7967d6cb2adc" providerId="ADAL" clId="{BDC18A15-7F66-4313-A360-34B6DCFDB0CA}" dt="2020-01-09T14:39:12.138" v="2622" actId="1076"/>
          <ac:cxnSpMkLst>
            <pc:docMk/>
            <pc:sldMk cId="410135627" sldId="337"/>
            <ac:cxnSpMk id="9" creationId="{9C4BE809-DBEC-44B0-8E4B-B02B6AC93A12}"/>
          </ac:cxnSpMkLst>
        </pc:cxnChg>
      </pc:sldChg>
      <pc:sldChg chg="addSp delSp modSp">
        <pc:chgData name="Thibaut LE BOLLOCH - (DDEC 22)" userId="3a00fabe-2f50-4053-bd74-7967d6cb2adc" providerId="ADAL" clId="{BDC18A15-7F66-4313-A360-34B6DCFDB0CA}" dt="2020-01-09T10:39:38.696" v="2523" actId="1076"/>
        <pc:sldMkLst>
          <pc:docMk/>
          <pc:sldMk cId="4185770724" sldId="338"/>
        </pc:sldMkLst>
        <pc:spChg chg="mod ord">
          <ac:chgData name="Thibaut LE BOLLOCH - (DDEC 22)" userId="3a00fabe-2f50-4053-bd74-7967d6cb2adc" providerId="ADAL" clId="{BDC18A15-7F66-4313-A360-34B6DCFDB0CA}" dt="2020-01-09T10:39:38.696" v="2523" actId="1076"/>
          <ac:spMkLst>
            <pc:docMk/>
            <pc:sldMk cId="4185770724" sldId="338"/>
            <ac:spMk id="3" creationId="{29E35591-1859-4A52-9622-E5F1D0F75D80}"/>
          </ac:spMkLst>
        </pc:spChg>
        <pc:spChg chg="mod">
          <ac:chgData name="Thibaut LE BOLLOCH - (DDEC 22)" userId="3a00fabe-2f50-4053-bd74-7967d6cb2adc" providerId="ADAL" clId="{BDC18A15-7F66-4313-A360-34B6DCFDB0CA}" dt="2020-01-08T16:44:13.017" v="2414" actId="1076"/>
          <ac:spMkLst>
            <pc:docMk/>
            <pc:sldMk cId="4185770724" sldId="338"/>
            <ac:spMk id="4" creationId="{4296035E-970C-4BDF-876D-D163CF9AAF9A}"/>
          </ac:spMkLst>
        </pc:spChg>
        <pc:spChg chg="mod">
          <ac:chgData name="Thibaut LE BOLLOCH - (DDEC 22)" userId="3a00fabe-2f50-4053-bd74-7967d6cb2adc" providerId="ADAL" clId="{BDC18A15-7F66-4313-A360-34B6DCFDB0CA}" dt="2020-01-08T16:44:02.992" v="2412" actId="1076"/>
          <ac:spMkLst>
            <pc:docMk/>
            <pc:sldMk cId="4185770724" sldId="338"/>
            <ac:spMk id="5" creationId="{A756834B-EF92-461C-87C3-BCA6C478022C}"/>
          </ac:spMkLst>
        </pc:spChg>
        <pc:spChg chg="mod">
          <ac:chgData name="Thibaut LE BOLLOCH - (DDEC 22)" userId="3a00fabe-2f50-4053-bd74-7967d6cb2adc" providerId="ADAL" clId="{BDC18A15-7F66-4313-A360-34B6DCFDB0CA}" dt="2020-01-08T16:44:07.287" v="2413" actId="1076"/>
          <ac:spMkLst>
            <pc:docMk/>
            <pc:sldMk cId="4185770724" sldId="338"/>
            <ac:spMk id="6" creationId="{D4AD329B-E39C-4604-8C29-9829B809979A}"/>
          </ac:spMkLst>
        </pc:spChg>
        <pc:spChg chg="del">
          <ac:chgData name="Thibaut LE BOLLOCH - (DDEC 22)" userId="3a00fabe-2f50-4053-bd74-7967d6cb2adc" providerId="ADAL" clId="{BDC18A15-7F66-4313-A360-34B6DCFDB0CA}" dt="2020-01-08T16:29:46.444" v="2324" actId="478"/>
          <ac:spMkLst>
            <pc:docMk/>
            <pc:sldMk cId="4185770724" sldId="338"/>
            <ac:spMk id="9" creationId="{06E81DFF-28CA-4BAF-909C-9E304B57ADA6}"/>
          </ac:spMkLst>
        </pc:spChg>
        <pc:picChg chg="add mod">
          <ac:chgData name="Thibaut LE BOLLOCH - (DDEC 22)" userId="3a00fabe-2f50-4053-bd74-7967d6cb2adc" providerId="ADAL" clId="{BDC18A15-7F66-4313-A360-34B6DCFDB0CA}" dt="2020-01-08T16:44:59.041" v="2425" actId="1076"/>
          <ac:picMkLst>
            <pc:docMk/>
            <pc:sldMk cId="4185770724" sldId="338"/>
            <ac:picMk id="7" creationId="{F0385485-6E56-4A0C-9A24-54E7FFE4FA27}"/>
          </ac:picMkLst>
        </pc:picChg>
        <pc:picChg chg="add mod">
          <ac:chgData name="Thibaut LE BOLLOCH - (DDEC 22)" userId="3a00fabe-2f50-4053-bd74-7967d6cb2adc" providerId="ADAL" clId="{BDC18A15-7F66-4313-A360-34B6DCFDB0CA}" dt="2020-01-09T10:39:30.441" v="2522" actId="14100"/>
          <ac:picMkLst>
            <pc:docMk/>
            <pc:sldMk cId="4185770724" sldId="338"/>
            <ac:picMk id="9" creationId="{2814C71A-F298-46D2-9671-BE179A84BF1F}"/>
          </ac:picMkLst>
        </pc:picChg>
      </pc:sldChg>
      <pc:sldChg chg="addSp delSp modSp">
        <pc:chgData name="Thibaut LE BOLLOCH - (DDEC 22)" userId="3a00fabe-2f50-4053-bd74-7967d6cb2adc" providerId="ADAL" clId="{BDC18A15-7F66-4313-A360-34B6DCFDB0CA}" dt="2020-01-09T15:11:32.754" v="3613" actId="113"/>
        <pc:sldMkLst>
          <pc:docMk/>
          <pc:sldMk cId="1608063113" sldId="339"/>
        </pc:sldMkLst>
        <pc:spChg chg="mod">
          <ac:chgData name="Thibaut LE BOLLOCH - (DDEC 22)" userId="3a00fabe-2f50-4053-bd74-7967d6cb2adc" providerId="ADAL" clId="{BDC18A15-7F66-4313-A360-34B6DCFDB0CA}" dt="2020-01-09T14:47:39.980" v="2859" actId="1076"/>
          <ac:spMkLst>
            <pc:docMk/>
            <pc:sldMk cId="1608063113" sldId="339"/>
            <ac:spMk id="3" creationId="{09F73C13-CAE5-4426-B40C-0F8435513747}"/>
          </ac:spMkLst>
        </pc:spChg>
        <pc:spChg chg="add del mod">
          <ac:chgData name="Thibaut LE BOLLOCH - (DDEC 22)" userId="3a00fabe-2f50-4053-bd74-7967d6cb2adc" providerId="ADAL" clId="{BDC18A15-7F66-4313-A360-34B6DCFDB0CA}" dt="2020-01-09T14:53:49.416" v="3149" actId="478"/>
          <ac:spMkLst>
            <pc:docMk/>
            <pc:sldMk cId="1608063113" sldId="339"/>
            <ac:spMk id="5" creationId="{E733C411-8043-4ADF-8FF8-C90E447FC750}"/>
          </ac:spMkLst>
        </pc:spChg>
        <pc:spChg chg="mod">
          <ac:chgData name="Thibaut LE BOLLOCH - (DDEC 22)" userId="3a00fabe-2f50-4053-bd74-7967d6cb2adc" providerId="ADAL" clId="{BDC18A15-7F66-4313-A360-34B6DCFDB0CA}" dt="2020-01-09T15:11:32.754" v="3613" actId="113"/>
          <ac:spMkLst>
            <pc:docMk/>
            <pc:sldMk cId="1608063113" sldId="339"/>
            <ac:spMk id="7" creationId="{1C8B3C4E-CD32-4139-8555-B7DD31995838}"/>
          </ac:spMkLst>
        </pc:spChg>
        <pc:cxnChg chg="mod">
          <ac:chgData name="Thibaut LE BOLLOCH - (DDEC 22)" userId="3a00fabe-2f50-4053-bd74-7967d6cb2adc" providerId="ADAL" clId="{BDC18A15-7F66-4313-A360-34B6DCFDB0CA}" dt="2020-01-09T14:47:52.846" v="2862" actId="14100"/>
          <ac:cxnSpMkLst>
            <pc:docMk/>
            <pc:sldMk cId="1608063113" sldId="339"/>
            <ac:cxnSpMk id="9" creationId="{9C4BE809-DBEC-44B0-8E4B-B02B6AC93A12}"/>
          </ac:cxnSpMkLst>
        </pc:cxnChg>
      </pc:sldChg>
      <pc:sldChg chg="addSp delSp modSp">
        <pc:chgData name="Thibaut LE BOLLOCH - (DDEC 22)" userId="3a00fabe-2f50-4053-bd74-7967d6cb2adc" providerId="ADAL" clId="{BDC18A15-7F66-4313-A360-34B6DCFDB0CA}" dt="2020-01-10T09:00:41.546" v="6651" actId="20577"/>
        <pc:sldMkLst>
          <pc:docMk/>
          <pc:sldMk cId="3346129988" sldId="340"/>
        </pc:sldMkLst>
        <pc:spChg chg="mod">
          <ac:chgData name="Thibaut LE BOLLOCH - (DDEC 22)" userId="3a00fabe-2f50-4053-bd74-7967d6cb2adc" providerId="ADAL" clId="{BDC18A15-7F66-4313-A360-34B6DCFDB0CA}" dt="2020-01-09T15:28:57.543" v="4051" actId="1076"/>
          <ac:spMkLst>
            <pc:docMk/>
            <pc:sldMk cId="3346129988" sldId="340"/>
            <ac:spMk id="3" creationId="{09F73C13-CAE5-4426-B40C-0F8435513747}"/>
          </ac:spMkLst>
        </pc:spChg>
        <pc:spChg chg="mod">
          <ac:chgData name="Thibaut LE BOLLOCH - (DDEC 22)" userId="3a00fabe-2f50-4053-bd74-7967d6cb2adc" providerId="ADAL" clId="{BDC18A15-7F66-4313-A360-34B6DCFDB0CA}" dt="2020-01-10T09:00:41.546" v="6651" actId="20577"/>
          <ac:spMkLst>
            <pc:docMk/>
            <pc:sldMk cId="3346129988" sldId="340"/>
            <ac:spMk id="7" creationId="{1C8B3C4E-CD32-4139-8555-B7DD31995838}"/>
          </ac:spMkLst>
        </pc:spChg>
        <pc:picChg chg="add del mod">
          <ac:chgData name="Thibaut LE BOLLOCH - (DDEC 22)" userId="3a00fabe-2f50-4053-bd74-7967d6cb2adc" providerId="ADAL" clId="{BDC18A15-7F66-4313-A360-34B6DCFDB0CA}" dt="2020-01-09T15:16:51.933" v="3726" actId="478"/>
          <ac:picMkLst>
            <pc:docMk/>
            <pc:sldMk cId="3346129988" sldId="340"/>
            <ac:picMk id="5" creationId="{1398DE7A-FEAF-4DBA-B48E-A89025827AAB}"/>
          </ac:picMkLst>
        </pc:picChg>
        <pc:picChg chg="add del mod">
          <ac:chgData name="Thibaut LE BOLLOCH - (DDEC 22)" userId="3a00fabe-2f50-4053-bd74-7967d6cb2adc" providerId="ADAL" clId="{BDC18A15-7F66-4313-A360-34B6DCFDB0CA}" dt="2020-01-09T15:09:41.363" v="3569" actId="478"/>
          <ac:picMkLst>
            <pc:docMk/>
            <pc:sldMk cId="3346129988" sldId="340"/>
            <ac:picMk id="12" creationId="{26541AAB-3AC8-49FA-95A0-3626952ED8C7}"/>
          </ac:picMkLst>
        </pc:picChg>
        <pc:picChg chg="add del mod">
          <ac:chgData name="Thibaut LE BOLLOCH - (DDEC 22)" userId="3a00fabe-2f50-4053-bd74-7967d6cb2adc" providerId="ADAL" clId="{BDC18A15-7F66-4313-A360-34B6DCFDB0CA}" dt="2020-01-09T15:12:28.541" v="3626" actId="478"/>
          <ac:picMkLst>
            <pc:docMk/>
            <pc:sldMk cId="3346129988" sldId="340"/>
            <ac:picMk id="13" creationId="{44515119-86A6-42BA-B40F-283D65B230B4}"/>
          </ac:picMkLst>
        </pc:picChg>
        <pc:picChg chg="add mod">
          <ac:chgData name="Thibaut LE BOLLOCH - (DDEC 22)" userId="3a00fabe-2f50-4053-bd74-7967d6cb2adc" providerId="ADAL" clId="{BDC18A15-7F66-4313-A360-34B6DCFDB0CA}" dt="2020-01-09T16:10:59.747" v="4569" actId="1076"/>
          <ac:picMkLst>
            <pc:docMk/>
            <pc:sldMk cId="3346129988" sldId="340"/>
            <ac:picMk id="14" creationId="{1A0A7B5C-DD93-45FE-9F68-36430BE01A59}"/>
          </ac:picMkLst>
        </pc:picChg>
        <pc:picChg chg="add mod">
          <ac:chgData name="Thibaut LE BOLLOCH - (DDEC 22)" userId="3a00fabe-2f50-4053-bd74-7967d6cb2adc" providerId="ADAL" clId="{BDC18A15-7F66-4313-A360-34B6DCFDB0CA}" dt="2020-01-09T16:10:39.335" v="4567" actId="1076"/>
          <ac:picMkLst>
            <pc:docMk/>
            <pc:sldMk cId="3346129988" sldId="340"/>
            <ac:picMk id="15" creationId="{B34CEE3A-523F-4B04-8089-4803543F4477}"/>
          </ac:picMkLst>
        </pc:picChg>
        <pc:cxnChg chg="add del mod">
          <ac:chgData name="Thibaut LE BOLLOCH - (DDEC 22)" userId="3a00fabe-2f50-4053-bd74-7967d6cb2adc" providerId="ADAL" clId="{BDC18A15-7F66-4313-A360-34B6DCFDB0CA}" dt="2020-01-09T15:04:20.544" v="3423" actId="478"/>
          <ac:cxnSpMkLst>
            <pc:docMk/>
            <pc:sldMk cId="3346129988" sldId="340"/>
            <ac:cxnSpMk id="4" creationId="{E3BFBBC4-E9E9-44FD-A9AD-EF7A910D51F2}"/>
          </ac:cxnSpMkLst>
        </pc:cxnChg>
        <pc:cxnChg chg="mod">
          <ac:chgData name="Thibaut LE BOLLOCH - (DDEC 22)" userId="3a00fabe-2f50-4053-bd74-7967d6cb2adc" providerId="ADAL" clId="{BDC18A15-7F66-4313-A360-34B6DCFDB0CA}" dt="2020-01-09T15:28:31.750" v="4045" actId="14100"/>
          <ac:cxnSpMkLst>
            <pc:docMk/>
            <pc:sldMk cId="3346129988" sldId="340"/>
            <ac:cxnSpMk id="9" creationId="{9C4BE809-DBEC-44B0-8E4B-B02B6AC93A12}"/>
          </ac:cxnSpMkLst>
        </pc:cxnChg>
      </pc:sldChg>
      <pc:sldChg chg="addSp delSp modSp">
        <pc:chgData name="Thibaut LE BOLLOCH - (DDEC 22)" userId="3a00fabe-2f50-4053-bd74-7967d6cb2adc" providerId="ADAL" clId="{BDC18A15-7F66-4313-A360-34B6DCFDB0CA}" dt="2020-01-09T16:50:51.601" v="6018" actId="20577"/>
        <pc:sldMkLst>
          <pc:docMk/>
          <pc:sldMk cId="1015400244" sldId="341"/>
        </pc:sldMkLst>
        <pc:spChg chg="add del">
          <ac:chgData name="Thibaut LE BOLLOCH - (DDEC 22)" userId="3a00fabe-2f50-4053-bd74-7967d6cb2adc" providerId="ADAL" clId="{BDC18A15-7F66-4313-A360-34B6DCFDB0CA}" dt="2020-01-09T16:08:39.090" v="4472"/>
          <ac:spMkLst>
            <pc:docMk/>
            <pc:sldMk cId="1015400244" sldId="341"/>
            <ac:spMk id="2" creationId="{290DF240-76B9-42E1-9C5A-CF48922866F5}"/>
          </ac:spMkLst>
        </pc:spChg>
        <pc:spChg chg="mod">
          <ac:chgData name="Thibaut LE BOLLOCH - (DDEC 22)" userId="3a00fabe-2f50-4053-bd74-7967d6cb2adc" providerId="ADAL" clId="{BDC18A15-7F66-4313-A360-34B6DCFDB0CA}" dt="2020-01-09T16:31:13.808" v="5345" actId="1076"/>
          <ac:spMkLst>
            <pc:docMk/>
            <pc:sldMk cId="1015400244" sldId="341"/>
            <ac:spMk id="3" creationId="{09F73C13-CAE5-4426-B40C-0F8435513747}"/>
          </ac:spMkLst>
        </pc:spChg>
        <pc:spChg chg="mod">
          <ac:chgData name="Thibaut LE BOLLOCH - (DDEC 22)" userId="3a00fabe-2f50-4053-bd74-7967d6cb2adc" providerId="ADAL" clId="{BDC18A15-7F66-4313-A360-34B6DCFDB0CA}" dt="2020-01-09T16:50:51.601" v="6018" actId="20577"/>
          <ac:spMkLst>
            <pc:docMk/>
            <pc:sldMk cId="1015400244" sldId="341"/>
            <ac:spMk id="7" creationId="{1C8B3C4E-CD32-4139-8555-B7DD31995838}"/>
          </ac:spMkLst>
        </pc:spChg>
        <pc:picChg chg="add del">
          <ac:chgData name="Thibaut LE BOLLOCH - (DDEC 22)" userId="3a00fabe-2f50-4053-bd74-7967d6cb2adc" providerId="ADAL" clId="{BDC18A15-7F66-4313-A360-34B6DCFDB0CA}" dt="2020-01-09T16:09:25.826" v="4560" actId="478"/>
          <ac:picMkLst>
            <pc:docMk/>
            <pc:sldMk cId="1015400244" sldId="341"/>
            <ac:picMk id="14" creationId="{1A0A7B5C-DD93-45FE-9F68-36430BE01A59}"/>
          </ac:picMkLst>
        </pc:picChg>
        <pc:picChg chg="add del">
          <ac:chgData name="Thibaut LE BOLLOCH - (DDEC 22)" userId="3a00fabe-2f50-4053-bd74-7967d6cb2adc" providerId="ADAL" clId="{BDC18A15-7F66-4313-A360-34B6DCFDB0CA}" dt="2020-01-09T16:08:47.362" v="4476" actId="478"/>
          <ac:picMkLst>
            <pc:docMk/>
            <pc:sldMk cId="1015400244" sldId="341"/>
            <ac:picMk id="15" creationId="{B34CEE3A-523F-4B04-8089-4803543F4477}"/>
          </ac:picMkLst>
        </pc:picChg>
      </pc:sldChg>
      <pc:sldChg chg="addSp delSp modSp">
        <pc:chgData name="Thibaut LE BOLLOCH - (DDEC 22)" userId="3a00fabe-2f50-4053-bd74-7967d6cb2adc" providerId="ADAL" clId="{BDC18A15-7F66-4313-A360-34B6DCFDB0CA}" dt="2020-01-10T16:23:02.096" v="13639" actId="207"/>
        <pc:sldMkLst>
          <pc:docMk/>
          <pc:sldMk cId="359081376" sldId="342"/>
        </pc:sldMkLst>
        <pc:spChg chg="add del mod">
          <ac:chgData name="Thibaut LE BOLLOCH - (DDEC 22)" userId="3a00fabe-2f50-4053-bd74-7967d6cb2adc" providerId="ADAL" clId="{BDC18A15-7F66-4313-A360-34B6DCFDB0CA}" dt="2020-01-10T10:50:36.379" v="9900" actId="478"/>
          <ac:spMkLst>
            <pc:docMk/>
            <pc:sldMk cId="359081376" sldId="342"/>
            <ac:spMk id="2" creationId="{503449C1-CC10-434F-B9AF-F1B0784C0CB1}"/>
          </ac:spMkLst>
        </pc:spChg>
        <pc:spChg chg="add mod">
          <ac:chgData name="Thibaut LE BOLLOCH - (DDEC 22)" userId="3a00fabe-2f50-4053-bd74-7967d6cb2adc" providerId="ADAL" clId="{BDC18A15-7F66-4313-A360-34B6DCFDB0CA}" dt="2020-01-10T16:23:02.096" v="13639" actId="207"/>
          <ac:spMkLst>
            <pc:docMk/>
            <pc:sldMk cId="359081376" sldId="342"/>
            <ac:spMk id="6" creationId="{D083A8DD-45B1-4683-838D-7A64E5C70E5C}"/>
          </ac:spMkLst>
        </pc:spChg>
        <pc:spChg chg="mod">
          <ac:chgData name="Thibaut LE BOLLOCH - (DDEC 22)" userId="3a00fabe-2f50-4053-bd74-7967d6cb2adc" providerId="ADAL" clId="{BDC18A15-7F66-4313-A360-34B6DCFDB0CA}" dt="2020-01-10T10:50:26.729" v="9899" actId="14100"/>
          <ac:spMkLst>
            <pc:docMk/>
            <pc:sldMk cId="359081376" sldId="342"/>
            <ac:spMk id="7" creationId="{1C8B3C4E-CD32-4139-8555-B7DD31995838}"/>
          </ac:spMkLst>
        </pc:spChg>
        <pc:spChg chg="add del mod">
          <ac:chgData name="Thibaut LE BOLLOCH - (DDEC 22)" userId="3a00fabe-2f50-4053-bd74-7967d6cb2adc" providerId="ADAL" clId="{BDC18A15-7F66-4313-A360-34B6DCFDB0CA}" dt="2020-01-09T17:01:59.690" v="6189" actId="478"/>
          <ac:spMkLst>
            <pc:docMk/>
            <pc:sldMk cId="359081376" sldId="342"/>
            <ac:spMk id="8" creationId="{A2267106-AB77-4A5B-8D2D-C8806D989F52}"/>
          </ac:spMkLst>
        </pc:spChg>
        <pc:spChg chg="add mod">
          <ac:chgData name="Thibaut LE BOLLOCH - (DDEC 22)" userId="3a00fabe-2f50-4053-bd74-7967d6cb2adc" providerId="ADAL" clId="{BDC18A15-7F66-4313-A360-34B6DCFDB0CA}" dt="2020-01-10T16:23:02.096" v="13639" actId="207"/>
          <ac:spMkLst>
            <pc:docMk/>
            <pc:sldMk cId="359081376" sldId="342"/>
            <ac:spMk id="14" creationId="{95A0E5A1-96A7-4623-9C7E-5DBD1C002397}"/>
          </ac:spMkLst>
        </pc:spChg>
        <pc:spChg chg="add mod">
          <ac:chgData name="Thibaut LE BOLLOCH - (DDEC 22)" userId="3a00fabe-2f50-4053-bd74-7967d6cb2adc" providerId="ADAL" clId="{BDC18A15-7F66-4313-A360-34B6DCFDB0CA}" dt="2020-01-10T11:02:06.014" v="10666" actId="1076"/>
          <ac:spMkLst>
            <pc:docMk/>
            <pc:sldMk cId="359081376" sldId="342"/>
            <ac:spMk id="15" creationId="{A65FFC67-5C2C-4804-A9FB-FB1FA976728D}"/>
          </ac:spMkLst>
        </pc:spChg>
        <pc:picChg chg="add del mod">
          <ac:chgData name="Thibaut LE BOLLOCH - (DDEC 22)" userId="3a00fabe-2f50-4053-bd74-7967d6cb2adc" providerId="ADAL" clId="{BDC18A15-7F66-4313-A360-34B6DCFDB0CA}" dt="2020-01-10T10:50:43.411" v="9901" actId="478"/>
          <ac:picMkLst>
            <pc:docMk/>
            <pc:sldMk cId="359081376" sldId="342"/>
            <ac:picMk id="4" creationId="{CD93CA30-D3D8-44E7-8E3D-6B81CD4139E1}"/>
          </ac:picMkLst>
        </pc:picChg>
        <pc:picChg chg="add mod">
          <ac:chgData name="Thibaut LE BOLLOCH - (DDEC 22)" userId="3a00fabe-2f50-4053-bd74-7967d6cb2adc" providerId="ADAL" clId="{BDC18A15-7F66-4313-A360-34B6DCFDB0CA}" dt="2020-01-10T11:02:22.008" v="10672" actId="14100"/>
          <ac:picMkLst>
            <pc:docMk/>
            <pc:sldMk cId="359081376" sldId="342"/>
            <ac:picMk id="5" creationId="{20F53FC3-780B-4E3F-BEE9-C773D33D132F}"/>
          </ac:picMkLst>
        </pc:picChg>
        <pc:picChg chg="add del mod">
          <ac:chgData name="Thibaut LE BOLLOCH - (DDEC 22)" userId="3a00fabe-2f50-4053-bd74-7967d6cb2adc" providerId="ADAL" clId="{BDC18A15-7F66-4313-A360-34B6DCFDB0CA}" dt="2020-01-10T10:50:03.083" v="9896" actId="478"/>
          <ac:picMkLst>
            <pc:docMk/>
            <pc:sldMk cId="359081376" sldId="342"/>
            <ac:picMk id="12" creationId="{ED57268C-EDBB-440E-8DE9-A85343DBF834}"/>
          </ac:picMkLst>
        </pc:picChg>
        <pc:picChg chg="add mod">
          <ac:chgData name="Thibaut LE BOLLOCH - (DDEC 22)" userId="3a00fabe-2f50-4053-bd74-7967d6cb2adc" providerId="ADAL" clId="{BDC18A15-7F66-4313-A360-34B6DCFDB0CA}" dt="2020-01-10T11:02:02.474" v="10665" actId="1076"/>
          <ac:picMkLst>
            <pc:docMk/>
            <pc:sldMk cId="359081376" sldId="342"/>
            <ac:picMk id="13" creationId="{2D8A01DC-485D-4D87-B14F-CAD5554856B8}"/>
          </ac:picMkLst>
        </pc:picChg>
        <pc:picChg chg="add">
          <ac:chgData name="Thibaut LE BOLLOCH - (DDEC 22)" userId="3a00fabe-2f50-4053-bd74-7967d6cb2adc" providerId="ADAL" clId="{BDC18A15-7F66-4313-A360-34B6DCFDB0CA}" dt="2020-01-10T10:50:00.424" v="9895"/>
          <ac:picMkLst>
            <pc:docMk/>
            <pc:sldMk cId="359081376" sldId="342"/>
            <ac:picMk id="19" creationId="{EA53562B-CCE1-4BF0-807E-15C052414C5C}"/>
          </ac:picMkLst>
        </pc:picChg>
        <pc:cxnChg chg="add del mod">
          <ac:chgData name="Thibaut LE BOLLOCH - (DDEC 22)" userId="3a00fabe-2f50-4053-bd74-7967d6cb2adc" providerId="ADAL" clId="{BDC18A15-7F66-4313-A360-34B6DCFDB0CA}" dt="2020-01-10T08:00:36.701" v="6196" actId="11529"/>
          <ac:cxnSpMkLst>
            <pc:docMk/>
            <pc:sldMk cId="359081376" sldId="342"/>
            <ac:cxnSpMk id="16" creationId="{BA5A1EB0-2393-4097-8180-95DDFA03A68C}"/>
          </ac:cxnSpMkLst>
        </pc:cxnChg>
        <pc:cxnChg chg="add mod">
          <ac:chgData name="Thibaut LE BOLLOCH - (DDEC 22)" userId="3a00fabe-2f50-4053-bd74-7967d6cb2adc" providerId="ADAL" clId="{BDC18A15-7F66-4313-A360-34B6DCFDB0CA}" dt="2020-01-10T11:02:24.915" v="10673" actId="1076"/>
          <ac:cxnSpMkLst>
            <pc:docMk/>
            <pc:sldMk cId="359081376" sldId="342"/>
            <ac:cxnSpMk id="18" creationId="{92B4DFB5-28F8-4B54-9655-28B14BC97006}"/>
          </ac:cxnSpMkLst>
        </pc:cxnChg>
        <pc:cxnChg chg="add mod">
          <ac:chgData name="Thibaut LE BOLLOCH - (DDEC 22)" userId="3a00fabe-2f50-4053-bd74-7967d6cb2adc" providerId="ADAL" clId="{BDC18A15-7F66-4313-A360-34B6DCFDB0CA}" dt="2020-01-10T11:02:27.046" v="10674" actId="1076"/>
          <ac:cxnSpMkLst>
            <pc:docMk/>
            <pc:sldMk cId="359081376" sldId="342"/>
            <ac:cxnSpMk id="23" creationId="{D3A58658-5476-49B8-AEAF-8E1ECE4807CC}"/>
          </ac:cxnSpMkLst>
        </pc:cxnChg>
        <pc:cxnChg chg="add mod">
          <ac:chgData name="Thibaut LE BOLLOCH - (DDEC 22)" userId="3a00fabe-2f50-4053-bd74-7967d6cb2adc" providerId="ADAL" clId="{BDC18A15-7F66-4313-A360-34B6DCFDB0CA}" dt="2020-01-10T11:01:57.100" v="10663" actId="1076"/>
          <ac:cxnSpMkLst>
            <pc:docMk/>
            <pc:sldMk cId="359081376" sldId="342"/>
            <ac:cxnSpMk id="24" creationId="{1DF82AA8-6743-4C2D-81E5-2D78C76636EB}"/>
          </ac:cxnSpMkLst>
        </pc:cxnChg>
        <pc:cxnChg chg="add mod">
          <ac:chgData name="Thibaut LE BOLLOCH - (DDEC 22)" userId="3a00fabe-2f50-4053-bd74-7967d6cb2adc" providerId="ADAL" clId="{BDC18A15-7F66-4313-A360-34B6DCFDB0CA}" dt="2020-01-10T11:01:59.324" v="10664" actId="1076"/>
          <ac:cxnSpMkLst>
            <pc:docMk/>
            <pc:sldMk cId="359081376" sldId="342"/>
            <ac:cxnSpMk id="26" creationId="{A62556CD-9372-4D67-B912-08E2B571A897}"/>
          </ac:cxnSpMkLst>
        </pc:cxnChg>
      </pc:sldChg>
      <pc:sldChg chg="addSp delSp modSp">
        <pc:chgData name="Thibaut LE BOLLOCH - (DDEC 22)" userId="3a00fabe-2f50-4053-bd74-7967d6cb2adc" providerId="ADAL" clId="{BDC18A15-7F66-4313-A360-34B6DCFDB0CA}" dt="2020-01-10T16:22:51" v="13638" actId="207"/>
        <pc:sldMkLst>
          <pc:docMk/>
          <pc:sldMk cId="4148944448" sldId="343"/>
        </pc:sldMkLst>
        <pc:spChg chg="del mod">
          <ac:chgData name="Thibaut LE BOLLOCH - (DDEC 22)" userId="3a00fabe-2f50-4053-bd74-7967d6cb2adc" providerId="ADAL" clId="{BDC18A15-7F66-4313-A360-34B6DCFDB0CA}" dt="2020-01-10T09:54:45.052" v="8544" actId="478"/>
          <ac:spMkLst>
            <pc:docMk/>
            <pc:sldMk cId="4148944448" sldId="343"/>
            <ac:spMk id="2" creationId="{503449C1-CC10-434F-B9AF-F1B0784C0CB1}"/>
          </ac:spMkLst>
        </pc:spChg>
        <pc:spChg chg="add del mod">
          <ac:chgData name="Thibaut LE BOLLOCH - (DDEC 22)" userId="3a00fabe-2f50-4053-bd74-7967d6cb2adc" providerId="ADAL" clId="{BDC18A15-7F66-4313-A360-34B6DCFDB0CA}" dt="2020-01-10T09:56:27.787" v="8551" actId="478"/>
          <ac:spMkLst>
            <pc:docMk/>
            <pc:sldMk cId="4148944448" sldId="343"/>
            <ac:spMk id="4" creationId="{62D6C5A5-C8C8-46E6-82ED-568DC2D36471}"/>
          </ac:spMkLst>
        </pc:spChg>
        <pc:spChg chg="mod">
          <ac:chgData name="Thibaut LE BOLLOCH - (DDEC 22)" userId="3a00fabe-2f50-4053-bd74-7967d6cb2adc" providerId="ADAL" clId="{BDC18A15-7F66-4313-A360-34B6DCFDB0CA}" dt="2020-01-10T16:22:51" v="13638" actId="207"/>
          <ac:spMkLst>
            <pc:docMk/>
            <pc:sldMk cId="4148944448" sldId="343"/>
            <ac:spMk id="6" creationId="{D083A8DD-45B1-4683-838D-7A64E5C70E5C}"/>
          </ac:spMkLst>
        </pc:spChg>
        <pc:spChg chg="mod">
          <ac:chgData name="Thibaut LE BOLLOCH - (DDEC 22)" userId="3a00fabe-2f50-4053-bd74-7967d6cb2adc" providerId="ADAL" clId="{BDC18A15-7F66-4313-A360-34B6DCFDB0CA}" dt="2020-01-10T09:58:26.465" v="8571" actId="255"/>
          <ac:spMkLst>
            <pc:docMk/>
            <pc:sldMk cId="4148944448" sldId="343"/>
            <ac:spMk id="7" creationId="{1C8B3C4E-CD32-4139-8555-B7DD31995838}"/>
          </ac:spMkLst>
        </pc:spChg>
        <pc:spChg chg="mod">
          <ac:chgData name="Thibaut LE BOLLOCH - (DDEC 22)" userId="3a00fabe-2f50-4053-bd74-7967d6cb2adc" providerId="ADAL" clId="{BDC18A15-7F66-4313-A360-34B6DCFDB0CA}" dt="2020-01-10T16:22:51" v="13638" actId="207"/>
          <ac:spMkLst>
            <pc:docMk/>
            <pc:sldMk cId="4148944448" sldId="343"/>
            <ac:spMk id="14" creationId="{95A0E5A1-96A7-4623-9C7E-5DBD1C002397}"/>
          </ac:spMkLst>
        </pc:spChg>
        <pc:spChg chg="del">
          <ac:chgData name="Thibaut LE BOLLOCH - (DDEC 22)" userId="3a00fabe-2f50-4053-bd74-7967d6cb2adc" providerId="ADAL" clId="{BDC18A15-7F66-4313-A360-34B6DCFDB0CA}" dt="2020-01-10T09:07:42.312" v="7045" actId="478"/>
          <ac:spMkLst>
            <pc:docMk/>
            <pc:sldMk cId="4148944448" sldId="343"/>
            <ac:spMk id="15" creationId="{A65FFC67-5C2C-4804-A9FB-FB1FA976728D}"/>
          </ac:spMkLst>
        </pc:spChg>
        <pc:spChg chg="add mod">
          <ac:chgData name="Thibaut LE BOLLOCH - (DDEC 22)" userId="3a00fabe-2f50-4053-bd74-7967d6cb2adc" providerId="ADAL" clId="{BDC18A15-7F66-4313-A360-34B6DCFDB0CA}" dt="2020-01-10T10:13:55.503" v="8692" actId="14100"/>
          <ac:spMkLst>
            <pc:docMk/>
            <pc:sldMk cId="4148944448" sldId="343"/>
            <ac:spMk id="17" creationId="{BF7F02AA-F48C-4D9F-9141-343723BED4B7}"/>
          </ac:spMkLst>
        </pc:spChg>
        <pc:spChg chg="add mod">
          <ac:chgData name="Thibaut LE BOLLOCH - (DDEC 22)" userId="3a00fabe-2f50-4053-bd74-7967d6cb2adc" providerId="ADAL" clId="{BDC18A15-7F66-4313-A360-34B6DCFDB0CA}" dt="2020-01-10T16:22:51" v="13638" actId="207"/>
          <ac:spMkLst>
            <pc:docMk/>
            <pc:sldMk cId="4148944448" sldId="343"/>
            <ac:spMk id="28" creationId="{835D681A-EBD7-43D3-9944-F7F5D14CA0D3}"/>
          </ac:spMkLst>
        </pc:spChg>
        <pc:spChg chg="add mod">
          <ac:chgData name="Thibaut LE BOLLOCH - (DDEC 22)" userId="3a00fabe-2f50-4053-bd74-7967d6cb2adc" providerId="ADAL" clId="{BDC18A15-7F66-4313-A360-34B6DCFDB0CA}" dt="2020-01-10T16:22:51" v="13638" actId="207"/>
          <ac:spMkLst>
            <pc:docMk/>
            <pc:sldMk cId="4148944448" sldId="343"/>
            <ac:spMk id="29" creationId="{A029C666-AE70-4AA3-8C39-CB16FD6F497E}"/>
          </ac:spMkLst>
        </pc:spChg>
        <pc:picChg chg="del">
          <ac:chgData name="Thibaut LE BOLLOCH - (DDEC 22)" userId="3a00fabe-2f50-4053-bd74-7967d6cb2adc" providerId="ADAL" clId="{BDC18A15-7F66-4313-A360-34B6DCFDB0CA}" dt="2020-01-10T09:09:09.753" v="7061" actId="478"/>
          <ac:picMkLst>
            <pc:docMk/>
            <pc:sldMk cId="4148944448" sldId="343"/>
            <ac:picMk id="4" creationId="{CD93CA30-D3D8-44E7-8E3D-6B81CD4139E1}"/>
          </ac:picMkLst>
        </pc:picChg>
        <pc:picChg chg="del">
          <ac:chgData name="Thibaut LE BOLLOCH - (DDEC 22)" userId="3a00fabe-2f50-4053-bd74-7967d6cb2adc" providerId="ADAL" clId="{BDC18A15-7F66-4313-A360-34B6DCFDB0CA}" dt="2020-01-10T09:02:40.881" v="6857" actId="478"/>
          <ac:picMkLst>
            <pc:docMk/>
            <pc:sldMk cId="4148944448" sldId="343"/>
            <ac:picMk id="5" creationId="{20F53FC3-780B-4E3F-BEE9-C773D33D132F}"/>
          </ac:picMkLst>
        </pc:picChg>
        <pc:picChg chg="add mod">
          <ac:chgData name="Thibaut LE BOLLOCH - (DDEC 22)" userId="3a00fabe-2f50-4053-bd74-7967d6cb2adc" providerId="ADAL" clId="{BDC18A15-7F66-4313-A360-34B6DCFDB0CA}" dt="2020-01-10T09:58:31.047" v="8573" actId="14100"/>
          <ac:picMkLst>
            <pc:docMk/>
            <pc:sldMk cId="4148944448" sldId="343"/>
            <ac:picMk id="5" creationId="{41AAC468-679E-4458-B78B-B24843BCBE60}"/>
          </ac:picMkLst>
        </pc:picChg>
        <pc:picChg chg="add del">
          <ac:chgData name="Thibaut LE BOLLOCH - (DDEC 22)" userId="3a00fabe-2f50-4053-bd74-7967d6cb2adc" providerId="ADAL" clId="{BDC18A15-7F66-4313-A360-34B6DCFDB0CA}" dt="2020-01-10T10:05:38.245" v="8580" actId="478"/>
          <ac:picMkLst>
            <pc:docMk/>
            <pc:sldMk cId="4148944448" sldId="343"/>
            <ac:picMk id="12" creationId="{DD981AD2-5339-4540-B4FA-68138D94735A}"/>
          </ac:picMkLst>
        </pc:picChg>
        <pc:picChg chg="del mod">
          <ac:chgData name="Thibaut LE BOLLOCH - (DDEC 22)" userId="3a00fabe-2f50-4053-bd74-7967d6cb2adc" providerId="ADAL" clId="{BDC18A15-7F66-4313-A360-34B6DCFDB0CA}" dt="2020-01-10T09:01:14.017" v="6697" actId="478"/>
          <ac:picMkLst>
            <pc:docMk/>
            <pc:sldMk cId="4148944448" sldId="343"/>
            <ac:picMk id="12" creationId="{ED57268C-EDBB-440E-8DE9-A85343DBF834}"/>
          </ac:picMkLst>
        </pc:picChg>
        <pc:picChg chg="del">
          <ac:chgData name="Thibaut LE BOLLOCH - (DDEC 22)" userId="3a00fabe-2f50-4053-bd74-7967d6cb2adc" providerId="ADAL" clId="{BDC18A15-7F66-4313-A360-34B6DCFDB0CA}" dt="2020-01-10T09:07:39.335" v="7044" actId="478"/>
          <ac:picMkLst>
            <pc:docMk/>
            <pc:sldMk cId="4148944448" sldId="343"/>
            <ac:picMk id="13" creationId="{2D8A01DC-485D-4D87-B14F-CAD5554856B8}"/>
          </ac:picMkLst>
        </pc:picChg>
        <pc:picChg chg="add mod">
          <ac:chgData name="Thibaut LE BOLLOCH - (DDEC 22)" userId="3a00fabe-2f50-4053-bd74-7967d6cb2adc" providerId="ADAL" clId="{BDC18A15-7F66-4313-A360-34B6DCFDB0CA}" dt="2020-01-10T10:12:29.594" v="8664" actId="1076"/>
          <ac:picMkLst>
            <pc:docMk/>
            <pc:sldMk cId="4148944448" sldId="343"/>
            <ac:picMk id="13" creationId="{3B9BBFA2-34E3-4A5D-9E87-0E2900446AF8}"/>
          </ac:picMkLst>
        </pc:picChg>
        <pc:picChg chg="add mod">
          <ac:chgData name="Thibaut LE BOLLOCH - (DDEC 22)" userId="3a00fabe-2f50-4053-bd74-7967d6cb2adc" providerId="ADAL" clId="{BDC18A15-7F66-4313-A360-34B6DCFDB0CA}" dt="2020-01-10T10:11:57.446" v="8657" actId="1076"/>
          <ac:picMkLst>
            <pc:docMk/>
            <pc:sldMk cId="4148944448" sldId="343"/>
            <ac:picMk id="15" creationId="{19F820A0-9485-460B-AD0D-8E630229CDED}"/>
          </ac:picMkLst>
        </pc:picChg>
        <pc:picChg chg="add mod">
          <ac:chgData name="Thibaut LE BOLLOCH - (DDEC 22)" userId="3a00fabe-2f50-4053-bd74-7967d6cb2adc" providerId="ADAL" clId="{BDC18A15-7F66-4313-A360-34B6DCFDB0CA}" dt="2020-01-10T16:22:00.621" v="13635" actId="1076"/>
          <ac:picMkLst>
            <pc:docMk/>
            <pc:sldMk cId="4148944448" sldId="343"/>
            <ac:picMk id="16" creationId="{A77600A6-1D53-4E16-8F39-41A5A54F7363}"/>
          </ac:picMkLst>
        </pc:picChg>
        <pc:picChg chg="add mod">
          <ac:chgData name="Thibaut LE BOLLOCH - (DDEC 22)" userId="3a00fabe-2f50-4053-bd74-7967d6cb2adc" providerId="ADAL" clId="{BDC18A15-7F66-4313-A360-34B6DCFDB0CA}" dt="2020-01-10T10:14:34.314" v="8713" actId="692"/>
          <ac:picMkLst>
            <pc:docMk/>
            <pc:sldMk cId="4148944448" sldId="343"/>
            <ac:picMk id="21" creationId="{359C1A88-19B8-466D-940D-9E7F7C6528D5}"/>
          </ac:picMkLst>
        </pc:picChg>
        <pc:cxnChg chg="mod ord">
          <ac:chgData name="Thibaut LE BOLLOCH - (DDEC 22)" userId="3a00fabe-2f50-4053-bd74-7967d6cb2adc" providerId="ADAL" clId="{BDC18A15-7F66-4313-A360-34B6DCFDB0CA}" dt="2020-01-10T10:15:43.079" v="8721" actId="166"/>
          <ac:cxnSpMkLst>
            <pc:docMk/>
            <pc:sldMk cId="4148944448" sldId="343"/>
            <ac:cxnSpMk id="18" creationId="{92B4DFB5-28F8-4B54-9655-28B14BC97006}"/>
          </ac:cxnSpMkLst>
        </pc:cxnChg>
        <pc:cxnChg chg="add del mod">
          <ac:chgData name="Thibaut LE BOLLOCH - (DDEC 22)" userId="3a00fabe-2f50-4053-bd74-7967d6cb2adc" providerId="ADAL" clId="{BDC18A15-7F66-4313-A360-34B6DCFDB0CA}" dt="2020-01-10T10:13:28.851" v="8682" actId="11529"/>
          <ac:cxnSpMkLst>
            <pc:docMk/>
            <pc:sldMk cId="4148944448" sldId="343"/>
            <ac:cxnSpMk id="20" creationId="{FC50AC09-A095-4944-A7AC-8325CF0B9500}"/>
          </ac:cxnSpMkLst>
        </pc:cxnChg>
        <pc:cxnChg chg="add mod ord">
          <ac:chgData name="Thibaut LE BOLLOCH - (DDEC 22)" userId="3a00fabe-2f50-4053-bd74-7967d6cb2adc" providerId="ADAL" clId="{BDC18A15-7F66-4313-A360-34B6DCFDB0CA}" dt="2020-01-10T10:15:43.079" v="8721" actId="166"/>
          <ac:cxnSpMkLst>
            <pc:docMk/>
            <pc:sldMk cId="4148944448" sldId="343"/>
            <ac:cxnSpMk id="22" creationId="{EBE29A49-3EA5-44AD-902E-778BD5E0BF66}"/>
          </ac:cxnSpMkLst>
        </pc:cxnChg>
        <pc:cxnChg chg="del">
          <ac:chgData name="Thibaut LE BOLLOCH - (DDEC 22)" userId="3a00fabe-2f50-4053-bd74-7967d6cb2adc" providerId="ADAL" clId="{BDC18A15-7F66-4313-A360-34B6DCFDB0CA}" dt="2020-01-10T09:04:28.576" v="6989" actId="478"/>
          <ac:cxnSpMkLst>
            <pc:docMk/>
            <pc:sldMk cId="4148944448" sldId="343"/>
            <ac:cxnSpMk id="23" creationId="{D3A58658-5476-49B8-AEAF-8E1ECE4807CC}"/>
          </ac:cxnSpMkLst>
        </pc:cxnChg>
        <pc:cxnChg chg="del">
          <ac:chgData name="Thibaut LE BOLLOCH - (DDEC 22)" userId="3a00fabe-2f50-4053-bd74-7967d6cb2adc" providerId="ADAL" clId="{BDC18A15-7F66-4313-A360-34B6DCFDB0CA}" dt="2020-01-10T09:07:44.864" v="7047" actId="478"/>
          <ac:cxnSpMkLst>
            <pc:docMk/>
            <pc:sldMk cId="4148944448" sldId="343"/>
            <ac:cxnSpMk id="24" creationId="{1DF82AA8-6743-4C2D-81E5-2D78C76636EB}"/>
          </ac:cxnSpMkLst>
        </pc:cxnChg>
        <pc:cxnChg chg="add del mod">
          <ac:chgData name="Thibaut LE BOLLOCH - (DDEC 22)" userId="3a00fabe-2f50-4053-bd74-7967d6cb2adc" providerId="ADAL" clId="{BDC18A15-7F66-4313-A360-34B6DCFDB0CA}" dt="2020-01-10T10:13:59.849" v="8694" actId="478"/>
          <ac:cxnSpMkLst>
            <pc:docMk/>
            <pc:sldMk cId="4148944448" sldId="343"/>
            <ac:cxnSpMk id="25" creationId="{8D204BCC-7D35-4E7E-BCD3-AF8F6859027E}"/>
          </ac:cxnSpMkLst>
        </pc:cxnChg>
        <pc:cxnChg chg="del">
          <ac:chgData name="Thibaut LE BOLLOCH - (DDEC 22)" userId="3a00fabe-2f50-4053-bd74-7967d6cb2adc" providerId="ADAL" clId="{BDC18A15-7F66-4313-A360-34B6DCFDB0CA}" dt="2020-01-10T09:07:43.957" v="7046" actId="478"/>
          <ac:cxnSpMkLst>
            <pc:docMk/>
            <pc:sldMk cId="4148944448" sldId="343"/>
            <ac:cxnSpMk id="26" creationId="{A62556CD-9372-4D67-B912-08E2B571A897}"/>
          </ac:cxnSpMkLst>
        </pc:cxnChg>
        <pc:cxnChg chg="add mod">
          <ac:chgData name="Thibaut LE BOLLOCH - (DDEC 22)" userId="3a00fabe-2f50-4053-bd74-7967d6cb2adc" providerId="ADAL" clId="{BDC18A15-7F66-4313-A360-34B6DCFDB0CA}" dt="2020-01-10T10:14:23.460" v="8712" actId="14100"/>
          <ac:cxnSpMkLst>
            <pc:docMk/>
            <pc:sldMk cId="4148944448" sldId="343"/>
            <ac:cxnSpMk id="32" creationId="{0A4003D9-5CB8-42EF-A4DD-F5A6C10DFD52}"/>
          </ac:cxnSpMkLst>
        </pc:cxnChg>
      </pc:sldChg>
      <pc:sldChg chg="addSp delSp modSp">
        <pc:chgData name="Thibaut LE BOLLOCH - (DDEC 22)" userId="3a00fabe-2f50-4053-bd74-7967d6cb2adc" providerId="ADAL" clId="{BDC18A15-7F66-4313-A360-34B6DCFDB0CA}" dt="2020-01-10T10:47:52.215" v="9868" actId="1076"/>
        <pc:sldMkLst>
          <pc:docMk/>
          <pc:sldMk cId="1244503157" sldId="344"/>
        </pc:sldMkLst>
        <pc:spChg chg="del">
          <ac:chgData name="Thibaut LE BOLLOCH - (DDEC 22)" userId="3a00fabe-2f50-4053-bd74-7967d6cb2adc" providerId="ADAL" clId="{BDC18A15-7F66-4313-A360-34B6DCFDB0CA}" dt="2020-01-10T09:14:54.610" v="7404" actId="478"/>
          <ac:spMkLst>
            <pc:docMk/>
            <pc:sldMk cId="1244503157" sldId="344"/>
            <ac:spMk id="2" creationId="{503449C1-CC10-434F-B9AF-F1B0784C0CB1}"/>
          </ac:spMkLst>
        </pc:spChg>
        <pc:spChg chg="add mod">
          <ac:chgData name="Thibaut LE BOLLOCH - (DDEC 22)" userId="3a00fabe-2f50-4053-bd74-7967d6cb2adc" providerId="ADAL" clId="{BDC18A15-7F66-4313-A360-34B6DCFDB0CA}" dt="2020-01-10T10:47:52.215" v="9868" actId="1076"/>
          <ac:spMkLst>
            <pc:docMk/>
            <pc:sldMk cId="1244503157" sldId="344"/>
            <ac:spMk id="2" creationId="{CF75A578-DA86-481A-99C7-444D84A09CD5}"/>
          </ac:spMkLst>
        </pc:spChg>
        <pc:spChg chg="add del mod">
          <ac:chgData name="Thibaut LE BOLLOCH - (DDEC 22)" userId="3a00fabe-2f50-4053-bd74-7967d6cb2adc" providerId="ADAL" clId="{BDC18A15-7F66-4313-A360-34B6DCFDB0CA}" dt="2020-01-10T10:43:25.133" v="9737" actId="478"/>
          <ac:spMkLst>
            <pc:docMk/>
            <pc:sldMk cId="1244503157" sldId="344"/>
            <ac:spMk id="5" creationId="{DF8DB391-D6EB-4B90-8014-B27C9B22006D}"/>
          </ac:spMkLst>
        </pc:spChg>
        <pc:spChg chg="del">
          <ac:chgData name="Thibaut LE BOLLOCH - (DDEC 22)" userId="3a00fabe-2f50-4053-bd74-7967d6cb2adc" providerId="ADAL" clId="{BDC18A15-7F66-4313-A360-34B6DCFDB0CA}" dt="2020-01-10T09:15:08.627" v="7410" actId="478"/>
          <ac:spMkLst>
            <pc:docMk/>
            <pc:sldMk cId="1244503157" sldId="344"/>
            <ac:spMk id="6" creationId="{D083A8DD-45B1-4683-838D-7A64E5C70E5C}"/>
          </ac:spMkLst>
        </pc:spChg>
        <pc:spChg chg="mod">
          <ac:chgData name="Thibaut LE BOLLOCH - (DDEC 22)" userId="3a00fabe-2f50-4053-bd74-7967d6cb2adc" providerId="ADAL" clId="{BDC18A15-7F66-4313-A360-34B6DCFDB0CA}" dt="2020-01-10T10:47:41.985" v="9866" actId="20577"/>
          <ac:spMkLst>
            <pc:docMk/>
            <pc:sldMk cId="1244503157" sldId="344"/>
            <ac:spMk id="7" creationId="{1C8B3C4E-CD32-4139-8555-B7DD31995838}"/>
          </ac:spMkLst>
        </pc:spChg>
        <pc:spChg chg="add mod">
          <ac:chgData name="Thibaut LE BOLLOCH - (DDEC 22)" userId="3a00fabe-2f50-4053-bd74-7967d6cb2adc" providerId="ADAL" clId="{BDC18A15-7F66-4313-A360-34B6DCFDB0CA}" dt="2020-01-10T09:42:58.673" v="8260" actId="20577"/>
          <ac:spMkLst>
            <pc:docMk/>
            <pc:sldMk cId="1244503157" sldId="344"/>
            <ac:spMk id="12" creationId="{1659EBB2-870E-4A4C-8F69-9EAFCE6A3D18}"/>
          </ac:spMkLst>
        </pc:spChg>
        <pc:spChg chg="del">
          <ac:chgData name="Thibaut LE BOLLOCH - (DDEC 22)" userId="3a00fabe-2f50-4053-bd74-7967d6cb2adc" providerId="ADAL" clId="{BDC18A15-7F66-4313-A360-34B6DCFDB0CA}" dt="2020-01-10T09:15:01.514" v="7407" actId="478"/>
          <ac:spMkLst>
            <pc:docMk/>
            <pc:sldMk cId="1244503157" sldId="344"/>
            <ac:spMk id="14" creationId="{95A0E5A1-96A7-4623-9C7E-5DBD1C002397}"/>
          </ac:spMkLst>
        </pc:spChg>
        <pc:spChg chg="del">
          <ac:chgData name="Thibaut LE BOLLOCH - (DDEC 22)" userId="3a00fabe-2f50-4053-bd74-7967d6cb2adc" providerId="ADAL" clId="{BDC18A15-7F66-4313-A360-34B6DCFDB0CA}" dt="2020-01-10T09:14:56.864" v="7405" actId="478"/>
          <ac:spMkLst>
            <pc:docMk/>
            <pc:sldMk cId="1244503157" sldId="344"/>
            <ac:spMk id="28" creationId="{835D681A-EBD7-43D3-9944-F7F5D14CA0D3}"/>
          </ac:spMkLst>
        </pc:spChg>
        <pc:spChg chg="del">
          <ac:chgData name="Thibaut LE BOLLOCH - (DDEC 22)" userId="3a00fabe-2f50-4053-bd74-7967d6cb2adc" providerId="ADAL" clId="{BDC18A15-7F66-4313-A360-34B6DCFDB0CA}" dt="2020-01-10T09:14:59.225" v="7406" actId="478"/>
          <ac:spMkLst>
            <pc:docMk/>
            <pc:sldMk cId="1244503157" sldId="344"/>
            <ac:spMk id="29" creationId="{A029C666-AE70-4AA3-8C39-CB16FD6F497E}"/>
          </ac:spMkLst>
        </pc:spChg>
        <pc:picChg chg="add mod">
          <ac:chgData name="Thibaut LE BOLLOCH - (DDEC 22)" userId="3a00fabe-2f50-4053-bd74-7967d6cb2adc" providerId="ADAL" clId="{BDC18A15-7F66-4313-A360-34B6DCFDB0CA}" dt="2020-01-10T10:47:49.049" v="9867" actId="1076"/>
          <ac:picMkLst>
            <pc:docMk/>
            <pc:sldMk cId="1244503157" sldId="344"/>
            <ac:picMk id="4" creationId="{AE2354E9-6B9A-442F-A71B-655A20C04536}"/>
          </ac:picMkLst>
        </pc:picChg>
        <pc:cxnChg chg="del mod">
          <ac:chgData name="Thibaut LE BOLLOCH - (DDEC 22)" userId="3a00fabe-2f50-4053-bd74-7967d6cb2adc" providerId="ADAL" clId="{BDC18A15-7F66-4313-A360-34B6DCFDB0CA}" dt="2020-01-10T09:15:06.655" v="7409" actId="478"/>
          <ac:cxnSpMkLst>
            <pc:docMk/>
            <pc:sldMk cId="1244503157" sldId="344"/>
            <ac:cxnSpMk id="18" creationId="{92B4DFB5-28F8-4B54-9655-28B14BC97006}"/>
          </ac:cxnSpMkLst>
        </pc:cxnChg>
        <pc:cxnChg chg="del mod">
          <ac:chgData name="Thibaut LE BOLLOCH - (DDEC 22)" userId="3a00fabe-2f50-4053-bd74-7967d6cb2adc" providerId="ADAL" clId="{BDC18A15-7F66-4313-A360-34B6DCFDB0CA}" dt="2020-01-10T09:15:04.688" v="7408" actId="478"/>
          <ac:cxnSpMkLst>
            <pc:docMk/>
            <pc:sldMk cId="1244503157" sldId="344"/>
            <ac:cxnSpMk id="22" creationId="{EBE29A49-3EA5-44AD-902E-778BD5E0BF66}"/>
          </ac:cxnSpMkLst>
        </pc:cxnChg>
      </pc:sldChg>
      <pc:sldChg chg="addSp delSp modSp">
        <pc:chgData name="Thibaut LE BOLLOCH - (DDEC 22)" userId="3a00fabe-2f50-4053-bd74-7967d6cb2adc" providerId="ADAL" clId="{BDC18A15-7F66-4313-A360-34B6DCFDB0CA}" dt="2020-01-10T16:22:28.769" v="13637" actId="207"/>
        <pc:sldMkLst>
          <pc:docMk/>
          <pc:sldMk cId="2677343319" sldId="345"/>
        </pc:sldMkLst>
        <pc:spChg chg="del">
          <ac:chgData name="Thibaut LE BOLLOCH - (DDEC 22)" userId="3a00fabe-2f50-4053-bd74-7967d6cb2adc" providerId="ADAL" clId="{BDC18A15-7F66-4313-A360-34B6DCFDB0CA}" dt="2020-01-10T10:17:06.662" v="8832" actId="478"/>
          <ac:spMkLst>
            <pc:docMk/>
            <pc:sldMk cId="2677343319" sldId="345"/>
            <ac:spMk id="2" creationId="{503449C1-CC10-434F-B9AF-F1B0784C0CB1}"/>
          </ac:spMkLst>
        </pc:spChg>
        <pc:spChg chg="del">
          <ac:chgData name="Thibaut LE BOLLOCH - (DDEC 22)" userId="3a00fabe-2f50-4053-bd74-7967d6cb2adc" providerId="ADAL" clId="{BDC18A15-7F66-4313-A360-34B6DCFDB0CA}" dt="2020-01-10T10:17:04.122" v="8831" actId="478"/>
          <ac:spMkLst>
            <pc:docMk/>
            <pc:sldMk cId="2677343319" sldId="345"/>
            <ac:spMk id="4" creationId="{62D6C5A5-C8C8-46E6-82ED-568DC2D36471}"/>
          </ac:spMkLst>
        </pc:spChg>
        <pc:spChg chg="del">
          <ac:chgData name="Thibaut LE BOLLOCH - (DDEC 22)" userId="3a00fabe-2f50-4053-bd74-7967d6cb2adc" providerId="ADAL" clId="{BDC18A15-7F66-4313-A360-34B6DCFDB0CA}" dt="2020-01-10T10:16:11.336" v="8724" actId="478"/>
          <ac:spMkLst>
            <pc:docMk/>
            <pc:sldMk cId="2677343319" sldId="345"/>
            <ac:spMk id="6" creationId="{D083A8DD-45B1-4683-838D-7A64E5C70E5C}"/>
          </ac:spMkLst>
        </pc:spChg>
        <pc:spChg chg="add del mod">
          <ac:chgData name="Thibaut LE BOLLOCH - (DDEC 22)" userId="3a00fabe-2f50-4053-bd74-7967d6cb2adc" providerId="ADAL" clId="{BDC18A15-7F66-4313-A360-34B6DCFDB0CA}" dt="2020-01-10T10:19:01.192" v="8861" actId="20577"/>
          <ac:spMkLst>
            <pc:docMk/>
            <pc:sldMk cId="2677343319" sldId="345"/>
            <ac:spMk id="7" creationId="{1C8B3C4E-CD32-4139-8555-B7DD31995838}"/>
          </ac:spMkLst>
        </pc:spChg>
        <pc:spChg chg="del">
          <ac:chgData name="Thibaut LE BOLLOCH - (DDEC 22)" userId="3a00fabe-2f50-4053-bd74-7967d6cb2adc" providerId="ADAL" clId="{BDC18A15-7F66-4313-A360-34B6DCFDB0CA}" dt="2020-01-10T10:16:20.274" v="8729" actId="478"/>
          <ac:spMkLst>
            <pc:docMk/>
            <pc:sldMk cId="2677343319" sldId="345"/>
            <ac:spMk id="14" creationId="{95A0E5A1-96A7-4623-9C7E-5DBD1C002397}"/>
          </ac:spMkLst>
        </pc:spChg>
        <pc:spChg chg="add mod">
          <ac:chgData name="Thibaut LE BOLLOCH - (DDEC 22)" userId="3a00fabe-2f50-4053-bd74-7967d6cb2adc" providerId="ADAL" clId="{BDC18A15-7F66-4313-A360-34B6DCFDB0CA}" dt="2020-01-10T16:22:28.769" v="13637" actId="207"/>
          <ac:spMkLst>
            <pc:docMk/>
            <pc:sldMk cId="2677343319" sldId="345"/>
            <ac:spMk id="16" creationId="{53582F9F-BE44-4104-8749-DC9B1A41D5E1}"/>
          </ac:spMkLst>
        </pc:spChg>
        <pc:spChg chg="add del mod">
          <ac:chgData name="Thibaut LE BOLLOCH - (DDEC 22)" userId="3a00fabe-2f50-4053-bd74-7967d6cb2adc" providerId="ADAL" clId="{BDC18A15-7F66-4313-A360-34B6DCFDB0CA}" dt="2020-01-10T10:20:40.743" v="8907"/>
          <ac:spMkLst>
            <pc:docMk/>
            <pc:sldMk cId="2677343319" sldId="345"/>
            <ac:spMk id="17" creationId="{19561595-7475-469E-93C1-9E1F362355FF}"/>
          </ac:spMkLst>
        </pc:spChg>
        <pc:spChg chg="add mod">
          <ac:chgData name="Thibaut LE BOLLOCH - (DDEC 22)" userId="3a00fabe-2f50-4053-bd74-7967d6cb2adc" providerId="ADAL" clId="{BDC18A15-7F66-4313-A360-34B6DCFDB0CA}" dt="2020-01-10T16:22:28.769" v="13637" actId="207"/>
          <ac:spMkLst>
            <pc:docMk/>
            <pc:sldMk cId="2677343319" sldId="345"/>
            <ac:spMk id="19" creationId="{7BC925E9-FD2C-4A36-AB30-822CC4F9ACB4}"/>
          </ac:spMkLst>
        </pc:spChg>
        <pc:spChg chg="add mod">
          <ac:chgData name="Thibaut LE BOLLOCH - (DDEC 22)" userId="3a00fabe-2f50-4053-bd74-7967d6cb2adc" providerId="ADAL" clId="{BDC18A15-7F66-4313-A360-34B6DCFDB0CA}" dt="2020-01-10T16:22:28.769" v="13637" actId="207"/>
          <ac:spMkLst>
            <pc:docMk/>
            <pc:sldMk cId="2677343319" sldId="345"/>
            <ac:spMk id="20" creationId="{D8766657-5B7A-49FC-B094-CA0A819C50D5}"/>
          </ac:spMkLst>
        </pc:spChg>
        <pc:spChg chg="add mod">
          <ac:chgData name="Thibaut LE BOLLOCH - (DDEC 22)" userId="3a00fabe-2f50-4053-bd74-7967d6cb2adc" providerId="ADAL" clId="{BDC18A15-7F66-4313-A360-34B6DCFDB0CA}" dt="2020-01-10T16:22:28.769" v="13637" actId="207"/>
          <ac:spMkLst>
            <pc:docMk/>
            <pc:sldMk cId="2677343319" sldId="345"/>
            <ac:spMk id="21" creationId="{AB66EE46-37BC-4232-BE03-CBB47E08FDFE}"/>
          </ac:spMkLst>
        </pc:spChg>
        <pc:spChg chg="del">
          <ac:chgData name="Thibaut LE BOLLOCH - (DDEC 22)" userId="3a00fabe-2f50-4053-bd74-7967d6cb2adc" providerId="ADAL" clId="{BDC18A15-7F66-4313-A360-34B6DCFDB0CA}" dt="2020-01-10T10:16:09.087" v="8722" actId="478"/>
          <ac:spMkLst>
            <pc:docMk/>
            <pc:sldMk cId="2677343319" sldId="345"/>
            <ac:spMk id="28" creationId="{835D681A-EBD7-43D3-9944-F7F5D14CA0D3}"/>
          </ac:spMkLst>
        </pc:spChg>
        <pc:spChg chg="del">
          <ac:chgData name="Thibaut LE BOLLOCH - (DDEC 22)" userId="3a00fabe-2f50-4053-bd74-7967d6cb2adc" providerId="ADAL" clId="{BDC18A15-7F66-4313-A360-34B6DCFDB0CA}" dt="2020-01-10T10:16:10.494" v="8723" actId="478"/>
          <ac:spMkLst>
            <pc:docMk/>
            <pc:sldMk cId="2677343319" sldId="345"/>
            <ac:spMk id="29" creationId="{A029C666-AE70-4AA3-8C39-CB16FD6F497E}"/>
          </ac:spMkLst>
        </pc:spChg>
        <pc:picChg chg="add">
          <ac:chgData name="Thibaut LE BOLLOCH - (DDEC 22)" userId="3a00fabe-2f50-4053-bd74-7967d6cb2adc" providerId="ADAL" clId="{BDC18A15-7F66-4313-A360-34B6DCFDB0CA}" dt="2020-01-10T10:17:39.906" v="8835"/>
          <ac:picMkLst>
            <pc:docMk/>
            <pc:sldMk cId="2677343319" sldId="345"/>
            <ac:picMk id="15" creationId="{A5A27C45-4BB7-464A-8ABA-872596BEC07E}"/>
          </ac:picMkLst>
        </pc:picChg>
        <pc:picChg chg="add mod">
          <ac:chgData name="Thibaut LE BOLLOCH - (DDEC 22)" userId="3a00fabe-2f50-4053-bd74-7967d6cb2adc" providerId="ADAL" clId="{BDC18A15-7F66-4313-A360-34B6DCFDB0CA}" dt="2020-01-10T10:27:53.815" v="9131" actId="1076"/>
          <ac:picMkLst>
            <pc:docMk/>
            <pc:sldMk cId="2677343319" sldId="345"/>
            <ac:picMk id="23" creationId="{2F9035AA-F792-430D-BCBB-E062C75C9D8D}"/>
          </ac:picMkLst>
        </pc:picChg>
        <pc:picChg chg="add mod">
          <ac:chgData name="Thibaut LE BOLLOCH - (DDEC 22)" userId="3a00fabe-2f50-4053-bd74-7967d6cb2adc" providerId="ADAL" clId="{BDC18A15-7F66-4313-A360-34B6DCFDB0CA}" dt="2020-01-10T10:27:58.422" v="9132" actId="1076"/>
          <ac:picMkLst>
            <pc:docMk/>
            <pc:sldMk cId="2677343319" sldId="345"/>
            <ac:picMk id="24" creationId="{9E638D44-7CA1-4457-9C38-405E329BDB4C}"/>
          </ac:picMkLst>
        </pc:picChg>
        <pc:picChg chg="add mod">
          <ac:chgData name="Thibaut LE BOLLOCH - (DDEC 22)" userId="3a00fabe-2f50-4053-bd74-7967d6cb2adc" providerId="ADAL" clId="{BDC18A15-7F66-4313-A360-34B6DCFDB0CA}" dt="2020-01-10T10:28:02.465" v="9133" actId="1076"/>
          <ac:picMkLst>
            <pc:docMk/>
            <pc:sldMk cId="2677343319" sldId="345"/>
            <ac:picMk id="25" creationId="{8AE2CA8A-4902-4549-BDFE-438BAC78AE93}"/>
          </ac:picMkLst>
        </pc:picChg>
        <pc:picChg chg="add mod">
          <ac:chgData name="Thibaut LE BOLLOCH - (DDEC 22)" userId="3a00fabe-2f50-4053-bd74-7967d6cb2adc" providerId="ADAL" clId="{BDC18A15-7F66-4313-A360-34B6DCFDB0CA}" dt="2020-01-10T10:27:44.829" v="9129" actId="1076"/>
          <ac:picMkLst>
            <pc:docMk/>
            <pc:sldMk cId="2677343319" sldId="345"/>
            <ac:picMk id="26" creationId="{2707790F-964F-4931-8203-88595A35FD0D}"/>
          </ac:picMkLst>
        </pc:picChg>
        <pc:cxnChg chg="del mod">
          <ac:chgData name="Thibaut LE BOLLOCH - (DDEC 22)" userId="3a00fabe-2f50-4053-bd74-7967d6cb2adc" providerId="ADAL" clId="{BDC18A15-7F66-4313-A360-34B6DCFDB0CA}" dt="2020-01-10T10:16:12.510" v="8725" actId="478"/>
          <ac:cxnSpMkLst>
            <pc:docMk/>
            <pc:sldMk cId="2677343319" sldId="345"/>
            <ac:cxnSpMk id="18" creationId="{92B4DFB5-28F8-4B54-9655-28B14BC97006}"/>
          </ac:cxnSpMkLst>
        </pc:cxnChg>
        <pc:cxnChg chg="del mod">
          <ac:chgData name="Thibaut LE BOLLOCH - (DDEC 22)" userId="3a00fabe-2f50-4053-bd74-7967d6cb2adc" providerId="ADAL" clId="{BDC18A15-7F66-4313-A360-34B6DCFDB0CA}" dt="2020-01-10T10:16:13.454" v="8726" actId="478"/>
          <ac:cxnSpMkLst>
            <pc:docMk/>
            <pc:sldMk cId="2677343319" sldId="345"/>
            <ac:cxnSpMk id="22" creationId="{EBE29A49-3EA5-44AD-902E-778BD5E0BF66}"/>
          </ac:cxnSpMkLst>
        </pc:cxnChg>
      </pc:sldChg>
      <pc:sldChg chg="addSp delSp modSp">
        <pc:chgData name="Thibaut LE BOLLOCH - (DDEC 22)" userId="3a00fabe-2f50-4053-bd74-7967d6cb2adc" providerId="ADAL" clId="{BDC18A15-7F66-4313-A360-34B6DCFDB0CA}" dt="2020-01-10T16:25:25.412" v="13672" actId="20577"/>
        <pc:sldMkLst>
          <pc:docMk/>
          <pc:sldMk cId="4209733322" sldId="346"/>
        </pc:sldMkLst>
        <pc:spChg chg="mod">
          <ac:chgData name="Thibaut LE BOLLOCH - (DDEC 22)" userId="3a00fabe-2f50-4053-bd74-7967d6cb2adc" providerId="ADAL" clId="{BDC18A15-7F66-4313-A360-34B6DCFDB0CA}" dt="2020-01-10T16:20:14.451" v="13628" actId="1076"/>
          <ac:spMkLst>
            <pc:docMk/>
            <pc:sldMk cId="4209733322" sldId="346"/>
            <ac:spMk id="2" creationId="{503449C1-CC10-434F-B9AF-F1B0784C0CB1}"/>
          </ac:spMkLst>
        </pc:spChg>
        <pc:spChg chg="del mod">
          <ac:chgData name="Thibaut LE BOLLOCH - (DDEC 22)" userId="3a00fabe-2f50-4053-bd74-7967d6cb2adc" providerId="ADAL" clId="{BDC18A15-7F66-4313-A360-34B6DCFDB0CA}" dt="2020-01-10T10:29:23.125" v="9213" actId="478"/>
          <ac:spMkLst>
            <pc:docMk/>
            <pc:sldMk cId="4209733322" sldId="346"/>
            <ac:spMk id="4" creationId="{62D6C5A5-C8C8-46E6-82ED-568DC2D36471}"/>
          </ac:spMkLst>
        </pc:spChg>
        <pc:spChg chg="add mod">
          <ac:chgData name="Thibaut LE BOLLOCH - (DDEC 22)" userId="3a00fabe-2f50-4053-bd74-7967d6cb2adc" providerId="ADAL" clId="{BDC18A15-7F66-4313-A360-34B6DCFDB0CA}" dt="2020-01-10T16:24:03.887" v="13654" actId="20577"/>
          <ac:spMkLst>
            <pc:docMk/>
            <pc:sldMk cId="4209733322" sldId="346"/>
            <ac:spMk id="5" creationId="{3629EBA1-81CA-429D-B7FA-A0A827D96AEA}"/>
          </ac:spMkLst>
        </pc:spChg>
        <pc:spChg chg="del">
          <ac:chgData name="Thibaut LE BOLLOCH - (DDEC 22)" userId="3a00fabe-2f50-4053-bd74-7967d6cb2adc" providerId="ADAL" clId="{BDC18A15-7F66-4313-A360-34B6DCFDB0CA}" dt="2020-01-10T10:29:16.872" v="9209" actId="478"/>
          <ac:spMkLst>
            <pc:docMk/>
            <pc:sldMk cId="4209733322" sldId="346"/>
            <ac:spMk id="6" creationId="{D083A8DD-45B1-4683-838D-7A64E5C70E5C}"/>
          </ac:spMkLst>
        </pc:spChg>
        <pc:spChg chg="add del mod">
          <ac:chgData name="Thibaut LE BOLLOCH - (DDEC 22)" userId="3a00fabe-2f50-4053-bd74-7967d6cb2adc" providerId="ADAL" clId="{BDC18A15-7F66-4313-A360-34B6DCFDB0CA}" dt="2020-01-10T10:31:56.952" v="9246" actId="313"/>
          <ac:spMkLst>
            <pc:docMk/>
            <pc:sldMk cId="4209733322" sldId="346"/>
            <ac:spMk id="7" creationId="{1C8B3C4E-CD32-4139-8555-B7DD31995838}"/>
          </ac:spMkLst>
        </pc:spChg>
        <pc:spChg chg="del">
          <ac:chgData name="Thibaut LE BOLLOCH - (DDEC 22)" userId="3a00fabe-2f50-4053-bd74-7967d6cb2adc" providerId="ADAL" clId="{BDC18A15-7F66-4313-A360-34B6DCFDB0CA}" dt="2020-01-10T10:29:21.163" v="9212" actId="478"/>
          <ac:spMkLst>
            <pc:docMk/>
            <pc:sldMk cId="4209733322" sldId="346"/>
            <ac:spMk id="14" creationId="{95A0E5A1-96A7-4623-9C7E-5DBD1C002397}"/>
          </ac:spMkLst>
        </pc:spChg>
        <pc:spChg chg="add del mod">
          <ac:chgData name="Thibaut LE BOLLOCH - (DDEC 22)" userId="3a00fabe-2f50-4053-bd74-7967d6cb2adc" providerId="ADAL" clId="{BDC18A15-7F66-4313-A360-34B6DCFDB0CA}" dt="2020-01-10T16:03:43.761" v="13467" actId="478"/>
          <ac:spMkLst>
            <pc:docMk/>
            <pc:sldMk cId="4209733322" sldId="346"/>
            <ac:spMk id="16" creationId="{2D8C81B7-4CA1-4DCF-9B4A-82E2B2D7EF0E}"/>
          </ac:spMkLst>
        </pc:spChg>
        <pc:spChg chg="add del mod">
          <ac:chgData name="Thibaut LE BOLLOCH - (DDEC 22)" userId="3a00fabe-2f50-4053-bd74-7967d6cb2adc" providerId="ADAL" clId="{BDC18A15-7F66-4313-A360-34B6DCFDB0CA}" dt="2020-01-10T16:00:51.080" v="13361" actId="478"/>
          <ac:spMkLst>
            <pc:docMk/>
            <pc:sldMk cId="4209733322" sldId="346"/>
            <ac:spMk id="17" creationId="{24161988-A906-4D73-8422-AD6558A832BF}"/>
          </ac:spMkLst>
        </pc:spChg>
        <pc:spChg chg="add del mod">
          <ac:chgData name="Thibaut LE BOLLOCH - (DDEC 22)" userId="3a00fabe-2f50-4053-bd74-7967d6cb2adc" providerId="ADAL" clId="{BDC18A15-7F66-4313-A360-34B6DCFDB0CA}" dt="2020-01-10T16:06:07.286" v="13512" actId="478"/>
          <ac:spMkLst>
            <pc:docMk/>
            <pc:sldMk cId="4209733322" sldId="346"/>
            <ac:spMk id="19" creationId="{8BF9794A-2741-47EC-B2E2-D1FB0BCEB67C}"/>
          </ac:spMkLst>
        </pc:spChg>
        <pc:spChg chg="add del mod">
          <ac:chgData name="Thibaut LE BOLLOCH - (DDEC 22)" userId="3a00fabe-2f50-4053-bd74-7967d6cb2adc" providerId="ADAL" clId="{BDC18A15-7F66-4313-A360-34B6DCFDB0CA}" dt="2020-01-10T16:06:05.657" v="13511" actId="478"/>
          <ac:spMkLst>
            <pc:docMk/>
            <pc:sldMk cId="4209733322" sldId="346"/>
            <ac:spMk id="20" creationId="{4A9F54A4-F68D-4744-8285-80327F4B9BB3}"/>
          </ac:spMkLst>
        </pc:spChg>
        <pc:spChg chg="add mod">
          <ac:chgData name="Thibaut LE BOLLOCH - (DDEC 22)" userId="3a00fabe-2f50-4053-bd74-7967d6cb2adc" providerId="ADAL" clId="{BDC18A15-7F66-4313-A360-34B6DCFDB0CA}" dt="2020-01-10T16:24:08.871" v="13656" actId="113"/>
          <ac:spMkLst>
            <pc:docMk/>
            <pc:sldMk cId="4209733322" sldId="346"/>
            <ac:spMk id="21" creationId="{D6615F50-14D2-4F95-B9E3-2A83D0E3F5DC}"/>
          </ac:spMkLst>
        </pc:spChg>
        <pc:spChg chg="add mod">
          <ac:chgData name="Thibaut LE BOLLOCH - (DDEC 22)" userId="3a00fabe-2f50-4053-bd74-7967d6cb2adc" providerId="ADAL" clId="{BDC18A15-7F66-4313-A360-34B6DCFDB0CA}" dt="2020-01-10T16:24:14.654" v="13658" actId="113"/>
          <ac:spMkLst>
            <pc:docMk/>
            <pc:sldMk cId="4209733322" sldId="346"/>
            <ac:spMk id="23" creationId="{AABFDCF6-C6E8-4881-A2C8-D3518340BDD8}"/>
          </ac:spMkLst>
        </pc:spChg>
        <pc:spChg chg="add mod">
          <ac:chgData name="Thibaut LE BOLLOCH - (DDEC 22)" userId="3a00fabe-2f50-4053-bd74-7967d6cb2adc" providerId="ADAL" clId="{BDC18A15-7F66-4313-A360-34B6DCFDB0CA}" dt="2020-01-10T16:25:25.412" v="13672" actId="20577"/>
          <ac:spMkLst>
            <pc:docMk/>
            <pc:sldMk cId="4209733322" sldId="346"/>
            <ac:spMk id="24" creationId="{3C6D5092-F2A6-4760-981A-0D34C4C3514A}"/>
          </ac:spMkLst>
        </pc:spChg>
        <pc:spChg chg="del">
          <ac:chgData name="Thibaut LE BOLLOCH - (DDEC 22)" userId="3a00fabe-2f50-4053-bd74-7967d6cb2adc" providerId="ADAL" clId="{BDC18A15-7F66-4313-A360-34B6DCFDB0CA}" dt="2020-01-10T10:28:37.018" v="9135" actId="478"/>
          <ac:spMkLst>
            <pc:docMk/>
            <pc:sldMk cId="4209733322" sldId="346"/>
            <ac:spMk id="28" creationId="{835D681A-EBD7-43D3-9944-F7F5D14CA0D3}"/>
          </ac:spMkLst>
        </pc:spChg>
        <pc:spChg chg="del">
          <ac:chgData name="Thibaut LE BOLLOCH - (DDEC 22)" userId="3a00fabe-2f50-4053-bd74-7967d6cb2adc" providerId="ADAL" clId="{BDC18A15-7F66-4313-A360-34B6DCFDB0CA}" dt="2020-01-10T10:28:38.525" v="9136" actId="478"/>
          <ac:spMkLst>
            <pc:docMk/>
            <pc:sldMk cId="4209733322" sldId="346"/>
            <ac:spMk id="29" creationId="{A029C666-AE70-4AA3-8C39-CB16FD6F497E}"/>
          </ac:spMkLst>
        </pc:spChg>
        <pc:picChg chg="add">
          <ac:chgData name="Thibaut LE BOLLOCH - (DDEC 22)" userId="3a00fabe-2f50-4053-bd74-7967d6cb2adc" providerId="ADAL" clId="{BDC18A15-7F66-4313-A360-34B6DCFDB0CA}" dt="2020-01-10T10:29:46.605" v="9218"/>
          <ac:picMkLst>
            <pc:docMk/>
            <pc:sldMk cId="4209733322" sldId="346"/>
            <ac:picMk id="15" creationId="{EE7FA041-7BFB-46BD-AB8E-CC9628A5040F}"/>
          </ac:picMkLst>
        </pc:picChg>
        <pc:cxnChg chg="del mod">
          <ac:chgData name="Thibaut LE BOLLOCH - (DDEC 22)" userId="3a00fabe-2f50-4053-bd74-7967d6cb2adc" providerId="ADAL" clId="{BDC18A15-7F66-4313-A360-34B6DCFDB0CA}" dt="2020-01-10T10:29:20.317" v="9211" actId="478"/>
          <ac:cxnSpMkLst>
            <pc:docMk/>
            <pc:sldMk cId="4209733322" sldId="346"/>
            <ac:cxnSpMk id="18" creationId="{92B4DFB5-28F8-4B54-9655-28B14BC97006}"/>
          </ac:cxnSpMkLst>
        </pc:cxnChg>
        <pc:cxnChg chg="del mod">
          <ac:chgData name="Thibaut LE BOLLOCH - (DDEC 22)" userId="3a00fabe-2f50-4053-bd74-7967d6cb2adc" providerId="ADAL" clId="{BDC18A15-7F66-4313-A360-34B6DCFDB0CA}" dt="2020-01-10T10:29:18.588" v="9210" actId="478"/>
          <ac:cxnSpMkLst>
            <pc:docMk/>
            <pc:sldMk cId="4209733322" sldId="346"/>
            <ac:cxnSpMk id="22" creationId="{EBE29A49-3EA5-44AD-902E-778BD5E0BF66}"/>
          </ac:cxnSpMkLst>
        </pc:cxnChg>
      </pc:sldChg>
      <pc:sldChg chg="addSp delSp modSp delAnim modAnim">
        <pc:chgData name="Thibaut LE BOLLOCH - (DDEC 22)" userId="3a00fabe-2f50-4053-bd74-7967d6cb2adc" providerId="ADAL" clId="{BDC18A15-7F66-4313-A360-34B6DCFDB0CA}" dt="2020-01-10T16:21:37.651" v="13632" actId="1076"/>
        <pc:sldMkLst>
          <pc:docMk/>
          <pc:sldMk cId="2102350766" sldId="347"/>
        </pc:sldMkLst>
        <pc:spChg chg="mod">
          <ac:chgData name="Thibaut LE BOLLOCH - (DDEC 22)" userId="3a00fabe-2f50-4053-bd74-7967d6cb2adc" providerId="ADAL" clId="{BDC18A15-7F66-4313-A360-34B6DCFDB0CA}" dt="2020-01-10T16:19:44.402" v="13624" actId="1076"/>
          <ac:spMkLst>
            <pc:docMk/>
            <pc:sldMk cId="2102350766" sldId="347"/>
            <ac:spMk id="2" creationId="{503449C1-CC10-434F-B9AF-F1B0784C0CB1}"/>
          </ac:spMkLst>
        </pc:spChg>
        <pc:spChg chg="del">
          <ac:chgData name="Thibaut LE BOLLOCH - (DDEC 22)" userId="3a00fabe-2f50-4053-bd74-7967d6cb2adc" providerId="ADAL" clId="{BDC18A15-7F66-4313-A360-34B6DCFDB0CA}" dt="2020-01-10T10:48:49.939" v="9874" actId="478"/>
          <ac:spMkLst>
            <pc:docMk/>
            <pc:sldMk cId="2102350766" sldId="347"/>
            <ac:spMk id="6" creationId="{D083A8DD-45B1-4683-838D-7A64E5C70E5C}"/>
          </ac:spMkLst>
        </pc:spChg>
        <pc:spChg chg="mod">
          <ac:chgData name="Thibaut LE BOLLOCH - (DDEC 22)" userId="3a00fabe-2f50-4053-bd74-7967d6cb2adc" providerId="ADAL" clId="{BDC18A15-7F66-4313-A360-34B6DCFDB0CA}" dt="2020-01-10T10:49:48.866" v="9892" actId="1076"/>
          <ac:spMkLst>
            <pc:docMk/>
            <pc:sldMk cId="2102350766" sldId="347"/>
            <ac:spMk id="7" creationId="{1C8B3C4E-CD32-4139-8555-B7DD31995838}"/>
          </ac:spMkLst>
        </pc:spChg>
        <pc:spChg chg="del">
          <ac:chgData name="Thibaut LE BOLLOCH - (DDEC 22)" userId="3a00fabe-2f50-4053-bd74-7967d6cb2adc" providerId="ADAL" clId="{BDC18A15-7F66-4313-A360-34B6DCFDB0CA}" dt="2020-01-10T10:49:00.383" v="9879" actId="478"/>
          <ac:spMkLst>
            <pc:docMk/>
            <pc:sldMk cId="2102350766" sldId="347"/>
            <ac:spMk id="14" creationId="{95A0E5A1-96A7-4623-9C7E-5DBD1C002397}"/>
          </ac:spMkLst>
        </pc:spChg>
        <pc:spChg chg="del">
          <ac:chgData name="Thibaut LE BOLLOCH - (DDEC 22)" userId="3a00fabe-2f50-4053-bd74-7967d6cb2adc" providerId="ADAL" clId="{BDC18A15-7F66-4313-A360-34B6DCFDB0CA}" dt="2020-01-10T10:48:51.412" v="9875" actId="478"/>
          <ac:spMkLst>
            <pc:docMk/>
            <pc:sldMk cId="2102350766" sldId="347"/>
            <ac:spMk id="15" creationId="{A65FFC67-5C2C-4804-A9FB-FB1FA976728D}"/>
          </ac:spMkLst>
        </pc:spChg>
        <pc:spChg chg="add mod">
          <ac:chgData name="Thibaut LE BOLLOCH - (DDEC 22)" userId="3a00fabe-2f50-4053-bd74-7967d6cb2adc" providerId="ADAL" clId="{BDC18A15-7F66-4313-A360-34B6DCFDB0CA}" dt="2020-01-10T16:21:06.514" v="13629" actId="114"/>
          <ac:spMkLst>
            <pc:docMk/>
            <pc:sldMk cId="2102350766" sldId="347"/>
            <ac:spMk id="19" creationId="{2EED5F10-F2A8-4F16-8A4F-707815DAA267}"/>
          </ac:spMkLst>
        </pc:spChg>
        <pc:spChg chg="add mod">
          <ac:chgData name="Thibaut LE BOLLOCH - (DDEC 22)" userId="3a00fabe-2f50-4053-bd74-7967d6cb2adc" providerId="ADAL" clId="{BDC18A15-7F66-4313-A360-34B6DCFDB0CA}" dt="2020-01-10T16:21:37.651" v="13632" actId="1076"/>
          <ac:spMkLst>
            <pc:docMk/>
            <pc:sldMk cId="2102350766" sldId="347"/>
            <ac:spMk id="20" creationId="{18382653-58D5-4666-AF32-165B9F00586F}"/>
          </ac:spMkLst>
        </pc:spChg>
        <pc:spChg chg="add del mod">
          <ac:chgData name="Thibaut LE BOLLOCH - (DDEC 22)" userId="3a00fabe-2f50-4053-bd74-7967d6cb2adc" providerId="ADAL" clId="{BDC18A15-7F66-4313-A360-34B6DCFDB0CA}" dt="2020-01-10T11:15:24.909" v="10802" actId="478"/>
          <ac:spMkLst>
            <pc:docMk/>
            <pc:sldMk cId="2102350766" sldId="347"/>
            <ac:spMk id="21" creationId="{5F3B3BC0-B8B6-49BA-9059-665B7D0F7AF2}"/>
          </ac:spMkLst>
        </pc:spChg>
        <pc:picChg chg="del">
          <ac:chgData name="Thibaut LE BOLLOCH - (DDEC 22)" userId="3a00fabe-2f50-4053-bd74-7967d6cb2adc" providerId="ADAL" clId="{BDC18A15-7F66-4313-A360-34B6DCFDB0CA}" dt="2020-01-10T10:48:52.150" v="9876" actId="478"/>
          <ac:picMkLst>
            <pc:docMk/>
            <pc:sldMk cId="2102350766" sldId="347"/>
            <ac:picMk id="4" creationId="{CD93CA30-D3D8-44E7-8E3D-6B81CD4139E1}"/>
          </ac:picMkLst>
        </pc:picChg>
        <pc:picChg chg="del">
          <ac:chgData name="Thibaut LE BOLLOCH - (DDEC 22)" userId="3a00fabe-2f50-4053-bd74-7967d6cb2adc" providerId="ADAL" clId="{BDC18A15-7F66-4313-A360-34B6DCFDB0CA}" dt="2020-01-10T10:48:46.458" v="9873" actId="478"/>
          <ac:picMkLst>
            <pc:docMk/>
            <pc:sldMk cId="2102350766" sldId="347"/>
            <ac:picMk id="5" creationId="{20F53FC3-780B-4E3F-BEE9-C773D33D132F}"/>
          </ac:picMkLst>
        </pc:picChg>
        <pc:picChg chg="mod">
          <ac:chgData name="Thibaut LE BOLLOCH - (DDEC 22)" userId="3a00fabe-2f50-4053-bd74-7967d6cb2adc" providerId="ADAL" clId="{BDC18A15-7F66-4313-A360-34B6DCFDB0CA}" dt="2020-01-10T10:49:55.734" v="9894" actId="1076"/>
          <ac:picMkLst>
            <pc:docMk/>
            <pc:sldMk cId="2102350766" sldId="347"/>
            <ac:picMk id="12" creationId="{ED57268C-EDBB-440E-8DE9-A85343DBF834}"/>
          </ac:picMkLst>
        </pc:picChg>
        <pc:picChg chg="del">
          <ac:chgData name="Thibaut LE BOLLOCH - (DDEC 22)" userId="3a00fabe-2f50-4053-bd74-7967d6cb2adc" providerId="ADAL" clId="{BDC18A15-7F66-4313-A360-34B6DCFDB0CA}" dt="2020-01-10T10:48:52.977" v="9877" actId="478"/>
          <ac:picMkLst>
            <pc:docMk/>
            <pc:sldMk cId="2102350766" sldId="347"/>
            <ac:picMk id="13" creationId="{2D8A01DC-485D-4D87-B14F-CAD5554856B8}"/>
          </ac:picMkLst>
        </pc:picChg>
        <pc:cxnChg chg="del mod">
          <ac:chgData name="Thibaut LE BOLLOCH - (DDEC 22)" userId="3a00fabe-2f50-4053-bd74-7967d6cb2adc" providerId="ADAL" clId="{BDC18A15-7F66-4313-A360-34B6DCFDB0CA}" dt="2020-01-10T13:07:01.725" v="11026" actId="478"/>
          <ac:cxnSpMkLst>
            <pc:docMk/>
            <pc:sldMk cId="2102350766" sldId="347"/>
            <ac:cxnSpMk id="9" creationId="{9C4BE809-DBEC-44B0-8E4B-B02B6AC93A12}"/>
          </ac:cxnSpMkLst>
        </pc:cxnChg>
        <pc:cxnChg chg="add del mod">
          <ac:chgData name="Thibaut LE BOLLOCH - (DDEC 22)" userId="3a00fabe-2f50-4053-bd74-7967d6cb2adc" providerId="ADAL" clId="{BDC18A15-7F66-4313-A360-34B6DCFDB0CA}" dt="2020-01-10T13:08:18.274" v="11042" actId="478"/>
          <ac:cxnSpMkLst>
            <pc:docMk/>
            <pc:sldMk cId="2102350766" sldId="347"/>
            <ac:cxnSpMk id="16" creationId="{A2AE7E15-DF28-422F-AFAE-7757F65D020A}"/>
          </ac:cxnSpMkLst>
        </pc:cxnChg>
        <pc:cxnChg chg="del mod">
          <ac:chgData name="Thibaut LE BOLLOCH - (DDEC 22)" userId="3a00fabe-2f50-4053-bd74-7967d6cb2adc" providerId="ADAL" clId="{BDC18A15-7F66-4313-A360-34B6DCFDB0CA}" dt="2020-01-10T10:49:05.052" v="9882" actId="478"/>
          <ac:cxnSpMkLst>
            <pc:docMk/>
            <pc:sldMk cId="2102350766" sldId="347"/>
            <ac:cxnSpMk id="18" creationId="{92B4DFB5-28F8-4B54-9655-28B14BC97006}"/>
          </ac:cxnSpMkLst>
        </pc:cxnChg>
        <pc:cxnChg chg="add del mod">
          <ac:chgData name="Thibaut LE BOLLOCH - (DDEC 22)" userId="3a00fabe-2f50-4053-bd74-7967d6cb2adc" providerId="ADAL" clId="{BDC18A15-7F66-4313-A360-34B6DCFDB0CA}" dt="2020-01-10T13:08:20.995" v="11044" actId="478"/>
          <ac:cxnSpMkLst>
            <pc:docMk/>
            <pc:sldMk cId="2102350766" sldId="347"/>
            <ac:cxnSpMk id="22" creationId="{0D035FD7-38D6-491A-A040-D5173779975E}"/>
          </ac:cxnSpMkLst>
        </pc:cxnChg>
        <pc:cxnChg chg="del">
          <ac:chgData name="Thibaut LE BOLLOCH - (DDEC 22)" userId="3a00fabe-2f50-4053-bd74-7967d6cb2adc" providerId="ADAL" clId="{BDC18A15-7F66-4313-A360-34B6DCFDB0CA}" dt="2020-01-10T10:49:06.681" v="9883" actId="478"/>
          <ac:cxnSpMkLst>
            <pc:docMk/>
            <pc:sldMk cId="2102350766" sldId="347"/>
            <ac:cxnSpMk id="23" creationId="{D3A58658-5476-49B8-AEAF-8E1ECE4807CC}"/>
          </ac:cxnSpMkLst>
        </pc:cxnChg>
        <pc:cxnChg chg="del">
          <ac:chgData name="Thibaut LE BOLLOCH - (DDEC 22)" userId="3a00fabe-2f50-4053-bd74-7967d6cb2adc" providerId="ADAL" clId="{BDC18A15-7F66-4313-A360-34B6DCFDB0CA}" dt="2020-01-10T10:49:01.783" v="9880" actId="478"/>
          <ac:cxnSpMkLst>
            <pc:docMk/>
            <pc:sldMk cId="2102350766" sldId="347"/>
            <ac:cxnSpMk id="24" creationId="{1DF82AA8-6743-4C2D-81E5-2D78C76636EB}"/>
          </ac:cxnSpMkLst>
        </pc:cxnChg>
        <pc:cxnChg chg="del">
          <ac:chgData name="Thibaut LE BOLLOCH - (DDEC 22)" userId="3a00fabe-2f50-4053-bd74-7967d6cb2adc" providerId="ADAL" clId="{BDC18A15-7F66-4313-A360-34B6DCFDB0CA}" dt="2020-01-10T10:49:02.560" v="9881" actId="478"/>
          <ac:cxnSpMkLst>
            <pc:docMk/>
            <pc:sldMk cId="2102350766" sldId="347"/>
            <ac:cxnSpMk id="26" creationId="{A62556CD-9372-4D67-B912-08E2B571A897}"/>
          </ac:cxnSpMkLst>
        </pc:cxnChg>
        <pc:cxnChg chg="add del mod">
          <ac:chgData name="Thibaut LE BOLLOCH - (DDEC 22)" userId="3a00fabe-2f50-4053-bd74-7967d6cb2adc" providerId="ADAL" clId="{BDC18A15-7F66-4313-A360-34B6DCFDB0CA}" dt="2020-01-10T13:08:19.982" v="11043" actId="478"/>
          <ac:cxnSpMkLst>
            <pc:docMk/>
            <pc:sldMk cId="2102350766" sldId="347"/>
            <ac:cxnSpMk id="27" creationId="{B9B1C198-B401-4175-B88C-274404444E91}"/>
          </ac:cxnSpMkLst>
        </pc:cxnChg>
        <pc:cxnChg chg="add mod">
          <ac:chgData name="Thibaut LE BOLLOCH - (DDEC 22)" userId="3a00fabe-2f50-4053-bd74-7967d6cb2adc" providerId="ADAL" clId="{BDC18A15-7F66-4313-A360-34B6DCFDB0CA}" dt="2020-01-10T16:15:56.539" v="13589" actId="1076"/>
          <ac:cxnSpMkLst>
            <pc:docMk/>
            <pc:sldMk cId="2102350766" sldId="347"/>
            <ac:cxnSpMk id="28" creationId="{57558252-725C-4721-A483-7A8913BDCE93}"/>
          </ac:cxnSpMkLst>
        </pc:cxnChg>
        <pc:cxnChg chg="add del mod">
          <ac:chgData name="Thibaut LE BOLLOCH - (DDEC 22)" userId="3a00fabe-2f50-4053-bd74-7967d6cb2adc" providerId="ADAL" clId="{BDC18A15-7F66-4313-A360-34B6DCFDB0CA}" dt="2020-01-10T16:17:34.279" v="13603" actId="478"/>
          <ac:cxnSpMkLst>
            <pc:docMk/>
            <pc:sldMk cId="2102350766" sldId="347"/>
            <ac:cxnSpMk id="30" creationId="{32E0F6B6-9264-4EFD-B7EC-5E164791C750}"/>
          </ac:cxnSpMkLst>
        </pc:cxnChg>
        <pc:cxnChg chg="add del mod">
          <ac:chgData name="Thibaut LE BOLLOCH - (DDEC 22)" userId="3a00fabe-2f50-4053-bd74-7967d6cb2adc" providerId="ADAL" clId="{BDC18A15-7F66-4313-A360-34B6DCFDB0CA}" dt="2020-01-10T16:19:20.832" v="13619" actId="478"/>
          <ac:cxnSpMkLst>
            <pc:docMk/>
            <pc:sldMk cId="2102350766" sldId="347"/>
            <ac:cxnSpMk id="37" creationId="{4AA44506-9178-4E3F-B863-91AC657AFC3D}"/>
          </ac:cxnSpMkLst>
        </pc:cxnChg>
        <pc:cxnChg chg="add del mod">
          <ac:chgData name="Thibaut LE BOLLOCH - (DDEC 22)" userId="3a00fabe-2f50-4053-bd74-7967d6cb2adc" providerId="ADAL" clId="{BDC18A15-7F66-4313-A360-34B6DCFDB0CA}" dt="2020-01-10T16:19:19.310" v="13618" actId="478"/>
          <ac:cxnSpMkLst>
            <pc:docMk/>
            <pc:sldMk cId="2102350766" sldId="347"/>
            <ac:cxnSpMk id="40" creationId="{152F3CAB-F423-41B8-8A08-4A1364C00A29}"/>
          </ac:cxnSpMkLst>
        </pc:cxnChg>
        <pc:cxnChg chg="add del mod">
          <ac:chgData name="Thibaut LE BOLLOCH - (DDEC 22)" userId="3a00fabe-2f50-4053-bd74-7967d6cb2adc" providerId="ADAL" clId="{BDC18A15-7F66-4313-A360-34B6DCFDB0CA}" dt="2020-01-10T16:19:22.516" v="13620" actId="478"/>
          <ac:cxnSpMkLst>
            <pc:docMk/>
            <pc:sldMk cId="2102350766" sldId="347"/>
            <ac:cxnSpMk id="42" creationId="{98C45684-F382-4299-855D-0FAEFE5E40CB}"/>
          </ac:cxnSpMkLst>
        </pc:cxnChg>
      </pc:sldChg>
      <pc:sldChg chg="addSp delSp modSp">
        <pc:chgData name="Thibaut LE BOLLOCH - (DDEC 22)" userId="3a00fabe-2f50-4053-bd74-7967d6cb2adc" providerId="ADAL" clId="{BDC18A15-7F66-4313-A360-34B6DCFDB0CA}" dt="2020-01-10T16:10:58.607" v="13553" actId="1076"/>
        <pc:sldMkLst>
          <pc:docMk/>
          <pc:sldMk cId="3535138213" sldId="348"/>
        </pc:sldMkLst>
        <pc:spChg chg="del">
          <ac:chgData name="Thibaut LE BOLLOCH - (DDEC 22)" userId="3a00fabe-2f50-4053-bd74-7967d6cb2adc" providerId="ADAL" clId="{BDC18A15-7F66-4313-A360-34B6DCFDB0CA}" dt="2020-01-10T13:10:28.713" v="11058" actId="478"/>
          <ac:spMkLst>
            <pc:docMk/>
            <pc:sldMk cId="3535138213" sldId="348"/>
            <ac:spMk id="6" creationId="{D083A8DD-45B1-4683-838D-7A64E5C70E5C}"/>
          </ac:spMkLst>
        </pc:spChg>
        <pc:spChg chg="mod">
          <ac:chgData name="Thibaut LE BOLLOCH - (DDEC 22)" userId="3a00fabe-2f50-4053-bd74-7967d6cb2adc" providerId="ADAL" clId="{BDC18A15-7F66-4313-A360-34B6DCFDB0CA}" dt="2020-01-10T16:10:53.725" v="13552" actId="14100"/>
          <ac:spMkLst>
            <pc:docMk/>
            <pc:sldMk cId="3535138213" sldId="348"/>
            <ac:spMk id="7" creationId="{1C8B3C4E-CD32-4139-8555-B7DD31995838}"/>
          </ac:spMkLst>
        </pc:spChg>
        <pc:spChg chg="del">
          <ac:chgData name="Thibaut LE BOLLOCH - (DDEC 22)" userId="3a00fabe-2f50-4053-bd74-7967d6cb2adc" providerId="ADAL" clId="{BDC18A15-7F66-4313-A360-34B6DCFDB0CA}" dt="2020-01-10T13:10:36.666" v="11065" actId="478"/>
          <ac:spMkLst>
            <pc:docMk/>
            <pc:sldMk cId="3535138213" sldId="348"/>
            <ac:spMk id="14" creationId="{95A0E5A1-96A7-4623-9C7E-5DBD1C002397}"/>
          </ac:spMkLst>
        </pc:spChg>
        <pc:spChg chg="del">
          <ac:chgData name="Thibaut LE BOLLOCH - (DDEC 22)" userId="3a00fabe-2f50-4053-bd74-7967d6cb2adc" providerId="ADAL" clId="{BDC18A15-7F66-4313-A360-34B6DCFDB0CA}" dt="2020-01-10T13:10:35.205" v="11064" actId="478"/>
          <ac:spMkLst>
            <pc:docMk/>
            <pc:sldMk cId="3535138213" sldId="348"/>
            <ac:spMk id="15" creationId="{A65FFC67-5C2C-4804-A9FB-FB1FA976728D}"/>
          </ac:spMkLst>
        </pc:spChg>
        <pc:spChg chg="add del mod">
          <ac:chgData name="Thibaut LE BOLLOCH - (DDEC 22)" userId="3a00fabe-2f50-4053-bd74-7967d6cb2adc" providerId="ADAL" clId="{BDC18A15-7F66-4313-A360-34B6DCFDB0CA}" dt="2020-01-10T15:38:13.625" v="12934" actId="478"/>
          <ac:spMkLst>
            <pc:docMk/>
            <pc:sldMk cId="3535138213" sldId="348"/>
            <ac:spMk id="17" creationId="{ECAD31CB-CB59-413A-9AAC-80723CD26169}"/>
          </ac:spMkLst>
        </pc:spChg>
        <pc:spChg chg="add del mod">
          <ac:chgData name="Thibaut LE BOLLOCH - (DDEC 22)" userId="3a00fabe-2f50-4053-bd74-7967d6cb2adc" providerId="ADAL" clId="{BDC18A15-7F66-4313-A360-34B6DCFDB0CA}" dt="2020-01-10T15:38:49.702" v="12964" actId="478"/>
          <ac:spMkLst>
            <pc:docMk/>
            <pc:sldMk cId="3535138213" sldId="348"/>
            <ac:spMk id="20" creationId="{4AAED2F6-BE7A-4B11-8E55-2AED788BC43F}"/>
          </ac:spMkLst>
        </pc:spChg>
        <pc:spChg chg="add del mod">
          <ac:chgData name="Thibaut LE BOLLOCH - (DDEC 22)" userId="3a00fabe-2f50-4053-bd74-7967d6cb2adc" providerId="ADAL" clId="{BDC18A15-7F66-4313-A360-34B6DCFDB0CA}" dt="2020-01-10T15:39:21.929" v="13014" actId="478"/>
          <ac:spMkLst>
            <pc:docMk/>
            <pc:sldMk cId="3535138213" sldId="348"/>
            <ac:spMk id="21" creationId="{B48663BB-5136-49E3-9F3D-0AA5164FD489}"/>
          </ac:spMkLst>
        </pc:spChg>
        <pc:spChg chg="add del mod">
          <ac:chgData name="Thibaut LE BOLLOCH - (DDEC 22)" userId="3a00fabe-2f50-4053-bd74-7967d6cb2adc" providerId="ADAL" clId="{BDC18A15-7F66-4313-A360-34B6DCFDB0CA}" dt="2020-01-10T15:38:38.025" v="12961" actId="478"/>
          <ac:spMkLst>
            <pc:docMk/>
            <pc:sldMk cId="3535138213" sldId="348"/>
            <ac:spMk id="22" creationId="{CCFA80FD-4856-4459-A318-F13A4FD49698}"/>
          </ac:spMkLst>
        </pc:spChg>
        <pc:spChg chg="add del">
          <ac:chgData name="Thibaut LE BOLLOCH - (DDEC 22)" userId="3a00fabe-2f50-4053-bd74-7967d6cb2adc" providerId="ADAL" clId="{BDC18A15-7F66-4313-A360-34B6DCFDB0CA}" dt="2020-01-10T15:37:35.705" v="12915" actId="478"/>
          <ac:spMkLst>
            <pc:docMk/>
            <pc:sldMk cId="3535138213" sldId="348"/>
            <ac:spMk id="25" creationId="{16869250-5118-4811-8072-3E0E291D2028}"/>
          </ac:spMkLst>
        </pc:spChg>
        <pc:spChg chg="add mod">
          <ac:chgData name="Thibaut LE BOLLOCH - (DDEC 22)" userId="3a00fabe-2f50-4053-bd74-7967d6cb2adc" providerId="ADAL" clId="{BDC18A15-7F66-4313-A360-34B6DCFDB0CA}" dt="2020-01-10T16:10:14.758" v="13543" actId="1076"/>
          <ac:spMkLst>
            <pc:docMk/>
            <pc:sldMk cId="3535138213" sldId="348"/>
            <ac:spMk id="27" creationId="{B81DC5FB-D005-4782-8BD6-0CBB699D58B4}"/>
          </ac:spMkLst>
        </pc:spChg>
        <pc:spChg chg="add mod">
          <ac:chgData name="Thibaut LE BOLLOCH - (DDEC 22)" userId="3a00fabe-2f50-4053-bd74-7967d6cb2adc" providerId="ADAL" clId="{BDC18A15-7F66-4313-A360-34B6DCFDB0CA}" dt="2020-01-10T16:10:35.849" v="13549" actId="1076"/>
          <ac:spMkLst>
            <pc:docMk/>
            <pc:sldMk cId="3535138213" sldId="348"/>
            <ac:spMk id="28" creationId="{B0CE9C1A-6C61-4962-8EDB-8C58B267F71A}"/>
          </ac:spMkLst>
        </pc:spChg>
        <pc:spChg chg="add mod">
          <ac:chgData name="Thibaut LE BOLLOCH - (DDEC 22)" userId="3a00fabe-2f50-4053-bd74-7967d6cb2adc" providerId="ADAL" clId="{BDC18A15-7F66-4313-A360-34B6DCFDB0CA}" dt="2020-01-10T16:10:18" v="13544" actId="1076"/>
          <ac:spMkLst>
            <pc:docMk/>
            <pc:sldMk cId="3535138213" sldId="348"/>
            <ac:spMk id="29" creationId="{C1D34718-102E-4351-A7F2-89D14ED600E7}"/>
          </ac:spMkLst>
        </pc:spChg>
        <pc:spChg chg="add mod">
          <ac:chgData name="Thibaut LE BOLLOCH - (DDEC 22)" userId="3a00fabe-2f50-4053-bd74-7967d6cb2adc" providerId="ADAL" clId="{BDC18A15-7F66-4313-A360-34B6DCFDB0CA}" dt="2020-01-10T16:10:41.851" v="13551" actId="1076"/>
          <ac:spMkLst>
            <pc:docMk/>
            <pc:sldMk cId="3535138213" sldId="348"/>
            <ac:spMk id="30" creationId="{7B663387-226A-4711-B0D2-E48BC4E65CB2}"/>
          </ac:spMkLst>
        </pc:spChg>
        <pc:spChg chg="add mod">
          <ac:chgData name="Thibaut LE BOLLOCH - (DDEC 22)" userId="3a00fabe-2f50-4053-bd74-7967d6cb2adc" providerId="ADAL" clId="{BDC18A15-7F66-4313-A360-34B6DCFDB0CA}" dt="2020-01-10T16:09:48.423" v="13537" actId="255"/>
          <ac:spMkLst>
            <pc:docMk/>
            <pc:sldMk cId="3535138213" sldId="348"/>
            <ac:spMk id="31" creationId="{7A2A1120-011B-457A-BEC5-DBFFB6AC08AD}"/>
          </ac:spMkLst>
        </pc:spChg>
        <pc:spChg chg="add mod">
          <ac:chgData name="Thibaut LE BOLLOCH - (DDEC 22)" userId="3a00fabe-2f50-4053-bd74-7967d6cb2adc" providerId="ADAL" clId="{BDC18A15-7F66-4313-A360-34B6DCFDB0CA}" dt="2020-01-10T16:10:24.974" v="13546" actId="1076"/>
          <ac:spMkLst>
            <pc:docMk/>
            <pc:sldMk cId="3535138213" sldId="348"/>
            <ac:spMk id="32" creationId="{30A8A92D-FB23-4DCF-BE40-9B68ED00A1EC}"/>
          </ac:spMkLst>
        </pc:spChg>
        <pc:spChg chg="add mod">
          <ac:chgData name="Thibaut LE BOLLOCH - (DDEC 22)" userId="3a00fabe-2f50-4053-bd74-7967d6cb2adc" providerId="ADAL" clId="{BDC18A15-7F66-4313-A360-34B6DCFDB0CA}" dt="2020-01-10T16:10:58.607" v="13553" actId="1076"/>
          <ac:spMkLst>
            <pc:docMk/>
            <pc:sldMk cId="3535138213" sldId="348"/>
            <ac:spMk id="33" creationId="{14CD4B1C-AE22-461B-9686-C10EB019E662}"/>
          </ac:spMkLst>
        </pc:spChg>
        <pc:picChg chg="add mod">
          <ac:chgData name="Thibaut LE BOLLOCH - (DDEC 22)" userId="3a00fabe-2f50-4053-bd74-7967d6cb2adc" providerId="ADAL" clId="{BDC18A15-7F66-4313-A360-34B6DCFDB0CA}" dt="2020-01-10T15:57:15.258" v="13334" actId="1076"/>
          <ac:picMkLst>
            <pc:docMk/>
            <pc:sldMk cId="3535138213" sldId="348"/>
            <ac:picMk id="2" creationId="{ABF778D9-E7D0-4D76-9FCB-0DEB41F87783}"/>
          </ac:picMkLst>
        </pc:picChg>
        <pc:picChg chg="del">
          <ac:chgData name="Thibaut LE BOLLOCH - (DDEC 22)" userId="3a00fabe-2f50-4053-bd74-7967d6cb2adc" providerId="ADAL" clId="{BDC18A15-7F66-4313-A360-34B6DCFDB0CA}" dt="2020-01-10T13:10:27.333" v="11057" actId="478"/>
          <ac:picMkLst>
            <pc:docMk/>
            <pc:sldMk cId="3535138213" sldId="348"/>
            <ac:picMk id="5" creationId="{20F53FC3-780B-4E3F-BEE9-C773D33D132F}"/>
          </ac:picMkLst>
        </pc:picChg>
        <pc:picChg chg="del">
          <ac:chgData name="Thibaut LE BOLLOCH - (DDEC 22)" userId="3a00fabe-2f50-4053-bd74-7967d6cb2adc" providerId="ADAL" clId="{BDC18A15-7F66-4313-A360-34B6DCFDB0CA}" dt="2020-01-10T13:10:33.316" v="11063" actId="478"/>
          <ac:picMkLst>
            <pc:docMk/>
            <pc:sldMk cId="3535138213" sldId="348"/>
            <ac:picMk id="13" creationId="{2D8A01DC-485D-4D87-B14F-CAD5554856B8}"/>
          </ac:picMkLst>
        </pc:picChg>
        <pc:picChg chg="del">
          <ac:chgData name="Thibaut LE BOLLOCH - (DDEC 22)" userId="3a00fabe-2f50-4053-bd74-7967d6cb2adc" providerId="ADAL" clId="{BDC18A15-7F66-4313-A360-34B6DCFDB0CA}" dt="2020-01-10T15:52:04.737" v="13286" actId="478"/>
          <ac:picMkLst>
            <pc:docMk/>
            <pc:sldMk cId="3535138213" sldId="348"/>
            <ac:picMk id="19" creationId="{EA53562B-CCE1-4BF0-807E-15C052414C5C}"/>
          </ac:picMkLst>
        </pc:picChg>
        <pc:cxnChg chg="mod">
          <ac:chgData name="Thibaut LE BOLLOCH - (DDEC 22)" userId="3a00fabe-2f50-4053-bd74-7967d6cb2adc" providerId="ADAL" clId="{BDC18A15-7F66-4313-A360-34B6DCFDB0CA}" dt="2020-01-10T15:59:20.797" v="13354" actId="1076"/>
          <ac:cxnSpMkLst>
            <pc:docMk/>
            <pc:sldMk cId="3535138213" sldId="348"/>
            <ac:cxnSpMk id="9" creationId="{9C4BE809-DBEC-44B0-8E4B-B02B6AC93A12}"/>
          </ac:cxnSpMkLst>
        </pc:cxnChg>
        <pc:cxnChg chg="del mod">
          <ac:chgData name="Thibaut LE BOLLOCH - (DDEC 22)" userId="3a00fabe-2f50-4053-bd74-7967d6cb2adc" providerId="ADAL" clId="{BDC18A15-7F66-4313-A360-34B6DCFDB0CA}" dt="2020-01-10T13:10:29.605" v="11059" actId="478"/>
          <ac:cxnSpMkLst>
            <pc:docMk/>
            <pc:sldMk cId="3535138213" sldId="348"/>
            <ac:cxnSpMk id="18" creationId="{92B4DFB5-28F8-4B54-9655-28B14BC97006}"/>
          </ac:cxnSpMkLst>
        </pc:cxnChg>
        <pc:cxnChg chg="del">
          <ac:chgData name="Thibaut LE BOLLOCH - (DDEC 22)" userId="3a00fabe-2f50-4053-bd74-7967d6cb2adc" providerId="ADAL" clId="{BDC18A15-7F66-4313-A360-34B6DCFDB0CA}" dt="2020-01-10T13:10:30.679" v="11060" actId="478"/>
          <ac:cxnSpMkLst>
            <pc:docMk/>
            <pc:sldMk cId="3535138213" sldId="348"/>
            <ac:cxnSpMk id="23" creationId="{D3A58658-5476-49B8-AEAF-8E1ECE4807CC}"/>
          </ac:cxnSpMkLst>
        </pc:cxnChg>
        <pc:cxnChg chg="del">
          <ac:chgData name="Thibaut LE BOLLOCH - (DDEC 22)" userId="3a00fabe-2f50-4053-bd74-7967d6cb2adc" providerId="ADAL" clId="{BDC18A15-7F66-4313-A360-34B6DCFDB0CA}" dt="2020-01-10T13:10:32.582" v="11062" actId="478"/>
          <ac:cxnSpMkLst>
            <pc:docMk/>
            <pc:sldMk cId="3535138213" sldId="348"/>
            <ac:cxnSpMk id="24" creationId="{1DF82AA8-6743-4C2D-81E5-2D78C76636EB}"/>
          </ac:cxnSpMkLst>
        </pc:cxnChg>
        <pc:cxnChg chg="del">
          <ac:chgData name="Thibaut LE BOLLOCH - (DDEC 22)" userId="3a00fabe-2f50-4053-bd74-7967d6cb2adc" providerId="ADAL" clId="{BDC18A15-7F66-4313-A360-34B6DCFDB0CA}" dt="2020-01-10T13:10:31.547" v="11061" actId="478"/>
          <ac:cxnSpMkLst>
            <pc:docMk/>
            <pc:sldMk cId="3535138213" sldId="348"/>
            <ac:cxnSpMk id="26" creationId="{A62556CD-9372-4D67-B912-08E2B571A897}"/>
          </ac:cxnSpMkLst>
        </pc:cxnChg>
      </pc:sldChg>
      <pc:sldChg chg="addSp delSp modSp delAnim modAnim">
        <pc:chgData name="Thibaut LE BOLLOCH - (DDEC 22)" userId="3a00fabe-2f50-4053-bd74-7967d6cb2adc" providerId="ADAL" clId="{BDC18A15-7F66-4313-A360-34B6DCFDB0CA}" dt="2020-01-13T21:28:14.813" v="15310" actId="20577"/>
        <pc:sldMkLst>
          <pc:docMk/>
          <pc:sldMk cId="890202724" sldId="349"/>
        </pc:sldMkLst>
        <pc:spChg chg="del">
          <ac:chgData name="Thibaut LE BOLLOCH - (DDEC 22)" userId="3a00fabe-2f50-4053-bd74-7967d6cb2adc" providerId="ADAL" clId="{BDC18A15-7F66-4313-A360-34B6DCFDB0CA}" dt="2020-01-13T21:15:12.728" v="14952" actId="478"/>
          <ac:spMkLst>
            <pc:docMk/>
            <pc:sldMk cId="890202724" sldId="349"/>
            <ac:spMk id="2" creationId="{503449C1-CC10-434F-B9AF-F1B0784C0CB1}"/>
          </ac:spMkLst>
        </pc:spChg>
        <pc:spChg chg="mod">
          <ac:chgData name="Thibaut LE BOLLOCH - (DDEC 22)" userId="3a00fabe-2f50-4053-bd74-7967d6cb2adc" providerId="ADAL" clId="{BDC18A15-7F66-4313-A360-34B6DCFDB0CA}" dt="2020-01-13T21:28:14.813" v="15310" actId="20577"/>
          <ac:spMkLst>
            <pc:docMk/>
            <pc:sldMk cId="890202724" sldId="349"/>
            <ac:spMk id="7" creationId="{1C8B3C4E-CD32-4139-8555-B7DD31995838}"/>
          </ac:spMkLst>
        </pc:spChg>
        <pc:spChg chg="add mod">
          <ac:chgData name="Thibaut LE BOLLOCH - (DDEC 22)" userId="3a00fabe-2f50-4053-bd74-7967d6cb2adc" providerId="ADAL" clId="{BDC18A15-7F66-4313-A360-34B6DCFDB0CA}" dt="2020-01-13T21:20:18.169" v="15031" actId="20577"/>
          <ac:spMkLst>
            <pc:docMk/>
            <pc:sldMk cId="890202724" sldId="349"/>
            <ac:spMk id="13" creationId="{B044362C-1DDE-44C2-9FCC-31CEF0CE0FDD}"/>
          </ac:spMkLst>
        </pc:spChg>
        <pc:spChg chg="add mod">
          <ac:chgData name="Thibaut LE BOLLOCH - (DDEC 22)" userId="3a00fabe-2f50-4053-bd74-7967d6cb2adc" providerId="ADAL" clId="{BDC18A15-7F66-4313-A360-34B6DCFDB0CA}" dt="2020-01-13T21:18:57.619" v="15022" actId="20577"/>
          <ac:spMkLst>
            <pc:docMk/>
            <pc:sldMk cId="890202724" sldId="349"/>
            <ac:spMk id="14" creationId="{E1BD84C7-D3E4-46A6-BD41-0768C1A3440D}"/>
          </ac:spMkLst>
        </pc:spChg>
        <pc:spChg chg="add mod">
          <ac:chgData name="Thibaut LE BOLLOCH - (DDEC 22)" userId="3a00fabe-2f50-4053-bd74-7967d6cb2adc" providerId="ADAL" clId="{BDC18A15-7F66-4313-A360-34B6DCFDB0CA}" dt="2020-01-13T21:19:40.009" v="15024" actId="20577"/>
          <ac:spMkLst>
            <pc:docMk/>
            <pc:sldMk cId="890202724" sldId="349"/>
            <ac:spMk id="15" creationId="{91B8C601-59DF-4942-A2B4-E9D1F7070C29}"/>
          </ac:spMkLst>
        </pc:spChg>
        <pc:spChg chg="del mod">
          <ac:chgData name="Thibaut LE BOLLOCH - (DDEC 22)" userId="3a00fabe-2f50-4053-bd74-7967d6cb2adc" providerId="ADAL" clId="{BDC18A15-7F66-4313-A360-34B6DCFDB0CA}" dt="2020-01-13T20:32:30.410" v="13674" actId="478"/>
          <ac:spMkLst>
            <pc:docMk/>
            <pc:sldMk cId="890202724" sldId="349"/>
            <ac:spMk id="19" creationId="{2EED5F10-F2A8-4F16-8A4F-707815DAA267}"/>
          </ac:spMkLst>
        </pc:spChg>
        <pc:spChg chg="del">
          <ac:chgData name="Thibaut LE BOLLOCH - (DDEC 22)" userId="3a00fabe-2f50-4053-bd74-7967d6cb2adc" providerId="ADAL" clId="{BDC18A15-7F66-4313-A360-34B6DCFDB0CA}" dt="2020-01-13T21:14:57.532" v="14951" actId="478"/>
          <ac:spMkLst>
            <pc:docMk/>
            <pc:sldMk cId="890202724" sldId="349"/>
            <ac:spMk id="20" creationId="{18382653-58D5-4666-AF32-165B9F00586F}"/>
          </ac:spMkLst>
        </pc:spChg>
      </pc:sldChg>
      <pc:sldMasterChg chg="setBg modSldLayout">
        <pc:chgData name="Thibaut LE BOLLOCH - (DDEC 22)" userId="3a00fabe-2f50-4053-bd74-7967d6cb2adc" providerId="ADAL" clId="{BDC18A15-7F66-4313-A360-34B6DCFDB0CA}" dt="2020-01-08T15:24:25.668" v="893"/>
        <pc:sldMasterMkLst>
          <pc:docMk/>
          <pc:sldMasterMk cId="2883329399" sldId="2147483660"/>
        </pc:sldMasterMkLst>
        <pc:sldLayoutChg chg="setBg">
          <pc:chgData name="Thibaut LE BOLLOCH - (DDEC 22)" userId="3a00fabe-2f50-4053-bd74-7967d6cb2adc" providerId="ADAL" clId="{BDC18A15-7F66-4313-A360-34B6DCFDB0CA}" dt="2020-01-08T15:24:25.668" v="893"/>
          <pc:sldLayoutMkLst>
            <pc:docMk/>
            <pc:sldMasterMk cId="2883329399" sldId="2147483660"/>
            <pc:sldLayoutMk cId="2830040800" sldId="2147483661"/>
          </pc:sldLayoutMkLst>
        </pc:sldLayoutChg>
        <pc:sldLayoutChg chg="setBg">
          <pc:chgData name="Thibaut LE BOLLOCH - (DDEC 22)" userId="3a00fabe-2f50-4053-bd74-7967d6cb2adc" providerId="ADAL" clId="{BDC18A15-7F66-4313-A360-34B6DCFDB0CA}" dt="2020-01-08T15:24:25.668" v="893"/>
          <pc:sldLayoutMkLst>
            <pc:docMk/>
            <pc:sldMasterMk cId="2883329399" sldId="2147483660"/>
            <pc:sldLayoutMk cId="4157214167" sldId="2147483662"/>
          </pc:sldLayoutMkLst>
        </pc:sldLayoutChg>
        <pc:sldLayoutChg chg="setBg">
          <pc:chgData name="Thibaut LE BOLLOCH - (DDEC 22)" userId="3a00fabe-2f50-4053-bd74-7967d6cb2adc" providerId="ADAL" clId="{BDC18A15-7F66-4313-A360-34B6DCFDB0CA}" dt="2020-01-08T15:24:25.668" v="893"/>
          <pc:sldLayoutMkLst>
            <pc:docMk/>
            <pc:sldMasterMk cId="2883329399" sldId="2147483660"/>
            <pc:sldLayoutMk cId="2849020933" sldId="2147483663"/>
          </pc:sldLayoutMkLst>
        </pc:sldLayoutChg>
        <pc:sldLayoutChg chg="setBg">
          <pc:chgData name="Thibaut LE BOLLOCH - (DDEC 22)" userId="3a00fabe-2f50-4053-bd74-7967d6cb2adc" providerId="ADAL" clId="{BDC18A15-7F66-4313-A360-34B6DCFDB0CA}" dt="2020-01-08T15:24:25.668" v="893"/>
          <pc:sldLayoutMkLst>
            <pc:docMk/>
            <pc:sldMasterMk cId="2883329399" sldId="2147483660"/>
            <pc:sldLayoutMk cId="4209557755" sldId="2147483664"/>
          </pc:sldLayoutMkLst>
        </pc:sldLayoutChg>
        <pc:sldLayoutChg chg="setBg">
          <pc:chgData name="Thibaut LE BOLLOCH - (DDEC 22)" userId="3a00fabe-2f50-4053-bd74-7967d6cb2adc" providerId="ADAL" clId="{BDC18A15-7F66-4313-A360-34B6DCFDB0CA}" dt="2020-01-08T15:24:25.668" v="893"/>
          <pc:sldLayoutMkLst>
            <pc:docMk/>
            <pc:sldMasterMk cId="2883329399" sldId="2147483660"/>
            <pc:sldLayoutMk cId="509224458" sldId="2147483665"/>
          </pc:sldLayoutMkLst>
        </pc:sldLayoutChg>
        <pc:sldLayoutChg chg="setBg">
          <pc:chgData name="Thibaut LE BOLLOCH - (DDEC 22)" userId="3a00fabe-2f50-4053-bd74-7967d6cb2adc" providerId="ADAL" clId="{BDC18A15-7F66-4313-A360-34B6DCFDB0CA}" dt="2020-01-08T15:24:25.668" v="893"/>
          <pc:sldLayoutMkLst>
            <pc:docMk/>
            <pc:sldMasterMk cId="2883329399" sldId="2147483660"/>
            <pc:sldLayoutMk cId="2074648750" sldId="2147483666"/>
          </pc:sldLayoutMkLst>
        </pc:sldLayoutChg>
        <pc:sldLayoutChg chg="setBg">
          <pc:chgData name="Thibaut LE BOLLOCH - (DDEC 22)" userId="3a00fabe-2f50-4053-bd74-7967d6cb2adc" providerId="ADAL" clId="{BDC18A15-7F66-4313-A360-34B6DCFDB0CA}" dt="2020-01-08T15:24:25.668" v="893"/>
          <pc:sldLayoutMkLst>
            <pc:docMk/>
            <pc:sldMasterMk cId="2883329399" sldId="2147483660"/>
            <pc:sldLayoutMk cId="2373025577" sldId="2147483667"/>
          </pc:sldLayoutMkLst>
        </pc:sldLayoutChg>
        <pc:sldLayoutChg chg="setBg">
          <pc:chgData name="Thibaut LE BOLLOCH - (DDEC 22)" userId="3a00fabe-2f50-4053-bd74-7967d6cb2adc" providerId="ADAL" clId="{BDC18A15-7F66-4313-A360-34B6DCFDB0CA}" dt="2020-01-08T15:24:25.668" v="893"/>
          <pc:sldLayoutMkLst>
            <pc:docMk/>
            <pc:sldMasterMk cId="2883329399" sldId="2147483660"/>
            <pc:sldLayoutMk cId="1103570516" sldId="2147483668"/>
          </pc:sldLayoutMkLst>
        </pc:sldLayoutChg>
        <pc:sldLayoutChg chg="setBg">
          <pc:chgData name="Thibaut LE BOLLOCH - (DDEC 22)" userId="3a00fabe-2f50-4053-bd74-7967d6cb2adc" providerId="ADAL" clId="{BDC18A15-7F66-4313-A360-34B6DCFDB0CA}" dt="2020-01-08T15:24:25.668" v="893"/>
          <pc:sldLayoutMkLst>
            <pc:docMk/>
            <pc:sldMasterMk cId="2883329399" sldId="2147483660"/>
            <pc:sldLayoutMk cId="314758760" sldId="2147483669"/>
          </pc:sldLayoutMkLst>
        </pc:sldLayoutChg>
        <pc:sldLayoutChg chg="setBg">
          <pc:chgData name="Thibaut LE BOLLOCH - (DDEC 22)" userId="3a00fabe-2f50-4053-bd74-7967d6cb2adc" providerId="ADAL" clId="{BDC18A15-7F66-4313-A360-34B6DCFDB0CA}" dt="2020-01-08T15:24:25.668" v="893"/>
          <pc:sldLayoutMkLst>
            <pc:docMk/>
            <pc:sldMasterMk cId="2883329399" sldId="2147483660"/>
            <pc:sldLayoutMk cId="1210398876" sldId="2147483670"/>
          </pc:sldLayoutMkLst>
        </pc:sldLayoutChg>
        <pc:sldLayoutChg chg="setBg">
          <pc:chgData name="Thibaut LE BOLLOCH - (DDEC 22)" userId="3a00fabe-2f50-4053-bd74-7967d6cb2adc" providerId="ADAL" clId="{BDC18A15-7F66-4313-A360-34B6DCFDB0CA}" dt="2020-01-08T15:24:25.668" v="893"/>
          <pc:sldLayoutMkLst>
            <pc:docMk/>
            <pc:sldMasterMk cId="2883329399" sldId="2147483660"/>
            <pc:sldLayoutMk cId="2549449119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3243-93F0-4BF6-92A1-EDD3DF432CF0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BA3C-5D69-4BA6-A27E-ACFF8E2F9B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04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3243-93F0-4BF6-92A1-EDD3DF432CF0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BA3C-5D69-4BA6-A27E-ACFF8E2F9B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39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3243-93F0-4BF6-92A1-EDD3DF432CF0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BA3C-5D69-4BA6-A27E-ACFF8E2F9B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44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3243-93F0-4BF6-92A1-EDD3DF432CF0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BA3C-5D69-4BA6-A27E-ACFF8E2F9B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21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3243-93F0-4BF6-92A1-EDD3DF432CF0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BA3C-5D69-4BA6-A27E-ACFF8E2F9B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02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3243-93F0-4BF6-92A1-EDD3DF432CF0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BA3C-5D69-4BA6-A27E-ACFF8E2F9B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55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3243-93F0-4BF6-92A1-EDD3DF432CF0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BA3C-5D69-4BA6-A27E-ACFF8E2F9B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22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3243-93F0-4BF6-92A1-EDD3DF432CF0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BA3C-5D69-4BA6-A27E-ACFF8E2F9B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64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3243-93F0-4BF6-92A1-EDD3DF432CF0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BA3C-5D69-4BA6-A27E-ACFF8E2F9B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0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3243-93F0-4BF6-92A1-EDD3DF432CF0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BA3C-5D69-4BA6-A27E-ACFF8E2F9B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57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3243-93F0-4BF6-92A1-EDD3DF432CF0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BA3C-5D69-4BA6-A27E-ACFF8E2F9B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5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1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53243-93F0-4BF6-92A1-EDD3DF432CF0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EBA3C-5D69-4BA6-A27E-ACFF8E2F9B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32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gsel22.org/wp-content/uploads/2021/03/Kahena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imeo.com/402502243/0a487a1ef2" TargetMode="External"/><Relationship Id="rId4" Type="http://schemas.openxmlformats.org/officeDocument/2006/relationships/hyperlink" Target="https://www.youtube.com/watch?v=ITnLNoWOwF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gsel22.org/wp-content/uploads/2021/02/Chant-IL-EST-GRAND-LE-BONHEUR-DE-DONNER-classe-ecole-TREGUIER.mp3" TargetMode="External"/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t="1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livre&#10;&#10;Description générée automatiquement">
            <a:extLst>
              <a:ext uri="{FF2B5EF4-FFF2-40B4-BE49-F238E27FC236}">
                <a16:creationId xmlns:a16="http://schemas.microsoft.com/office/drawing/2014/main" id="{1CDF2F87-9E61-4405-9B3D-24905D016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21" y="2233652"/>
            <a:ext cx="3225979" cy="40371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1B0AD75-8126-4454-987B-458BF1C19960}"/>
              </a:ext>
            </a:extLst>
          </p:cNvPr>
          <p:cNvSpPr/>
          <p:nvPr/>
        </p:nvSpPr>
        <p:spPr>
          <a:xfrm rot="20781640">
            <a:off x="5694678" y="3044280"/>
            <a:ext cx="1540701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fr-FR" sz="3200" spc="50" dirty="0">
                <a:ln w="11430"/>
                <a:solidFill>
                  <a:srgbClr val="10A0E0"/>
                </a:solidFill>
                <a:latin typeface="Gill Sans Ultra Bold Condensed" panose="020B0A06020104020203" pitchFamily="34" charset="0"/>
                <a:cs typeface="Arial" charset="0"/>
              </a:rPr>
              <a:t>Don</a:t>
            </a:r>
            <a:r>
              <a:rPr lang="fr-FR" sz="4400" spc="50" dirty="0">
                <a:ln w="11430"/>
                <a:solidFill>
                  <a:srgbClr val="C00000"/>
                </a:solidFill>
                <a:latin typeface="Gill Sans Ultra Bold Condensed" panose="020B0A06020104020203" pitchFamily="34" charset="0"/>
                <a:cs typeface="Arial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6DD45C-44EA-4D84-A8EF-6592E7F017BE}"/>
              </a:ext>
            </a:extLst>
          </p:cNvPr>
          <p:cNvSpPr/>
          <p:nvPr/>
        </p:nvSpPr>
        <p:spPr>
          <a:xfrm>
            <a:off x="5781100" y="3867500"/>
            <a:ext cx="3488533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fr-FR" sz="3200" spc="50" dirty="0">
                <a:ln w="11430"/>
                <a:solidFill>
                  <a:srgbClr val="10A0E0"/>
                </a:solidFill>
                <a:latin typeface="Gill Sans Ultra Bold Condensed" panose="020B0A06020104020203" pitchFamily="34" charset="0"/>
                <a:cs typeface="Arial" charset="0"/>
              </a:rPr>
              <a:t>Transmission</a:t>
            </a:r>
            <a:r>
              <a:rPr lang="fr-FR" sz="4400" spc="50" dirty="0">
                <a:ln w="11430"/>
                <a:solidFill>
                  <a:srgbClr val="C00000"/>
                </a:solidFill>
                <a:latin typeface="Gill Sans Ultra Bold Condensed" panose="020B0A06020104020203" pitchFamily="34" charset="0"/>
                <a:cs typeface="Arial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AF9846-8734-4DAA-BE28-B0885A9DCDEE}"/>
              </a:ext>
            </a:extLst>
          </p:cNvPr>
          <p:cNvSpPr/>
          <p:nvPr/>
        </p:nvSpPr>
        <p:spPr>
          <a:xfrm rot="1008349">
            <a:off x="5164407" y="4956689"/>
            <a:ext cx="354486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fr-FR" sz="3200" spc="50" dirty="0">
                <a:ln w="11430"/>
                <a:solidFill>
                  <a:srgbClr val="10A0E0"/>
                </a:solidFill>
                <a:latin typeface="Gill Sans Ultra Bold Condensed" panose="020B0A06020104020203" pitchFamily="34" charset="0"/>
                <a:cs typeface="Arial" charset="0"/>
              </a:rPr>
              <a:t>Partage</a:t>
            </a:r>
            <a:r>
              <a:rPr lang="fr-FR" sz="3600" spc="50" dirty="0">
                <a:ln w="11430"/>
                <a:solidFill>
                  <a:srgbClr val="C00000"/>
                </a:solidFill>
                <a:latin typeface="Gill Sans Ultra Bold Condensed" panose="020B0A06020104020203" pitchFamily="34" charset="0"/>
                <a:cs typeface="Arial" charset="0"/>
              </a:rPr>
              <a:t> 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A41FD5A7-5EBB-4578-93AA-22DDE7B8920A}"/>
              </a:ext>
            </a:extLst>
          </p:cNvPr>
          <p:cNvSpPr>
            <a:spLocks/>
          </p:cNvSpPr>
          <p:nvPr/>
        </p:nvSpPr>
        <p:spPr>
          <a:xfrm>
            <a:off x="1669773" y="238063"/>
            <a:ext cx="5804453" cy="138439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rgbClr val="002060"/>
                </a:solidFill>
                <a:effectLst/>
                <a:latin typeface="Gill Sans Ultra Bold Condensed" panose="020B0A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Temps d’intériorité et chant flashmob</a:t>
            </a:r>
            <a:r>
              <a:rPr lang="fr-FR" sz="3600" dirty="0">
                <a:solidFill>
                  <a:srgbClr val="002060"/>
                </a:solidFill>
                <a:effectLst/>
                <a:latin typeface="Gill Sans Ultra Bold Condensed" panose="020B0A06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Temps fort projet PRIM’RELAIS UGSEL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Vendredi</a:t>
            </a:r>
            <a:r>
              <a:rPr lang="fr-FR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fr-FR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juin 2021 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648BA8B-EAF4-4DCB-8BE3-59C667715FD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35" y="417334"/>
            <a:ext cx="885300" cy="1025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 descr="Logo DDEC 22_JPEG">
            <a:extLst>
              <a:ext uri="{FF2B5EF4-FFF2-40B4-BE49-F238E27FC236}">
                <a16:creationId xmlns:a16="http://schemas.microsoft.com/office/drawing/2014/main" id="{03453C5E-D640-4BA5-8E7D-A8347EB0454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66" y="417334"/>
            <a:ext cx="1462992" cy="102585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EA3CE70-000F-4504-936D-E516FB5BEEF3}"/>
              </a:ext>
            </a:extLst>
          </p:cNvPr>
          <p:cNvSpPr txBox="1"/>
          <p:nvPr/>
        </p:nvSpPr>
        <p:spPr>
          <a:xfrm>
            <a:off x="6790873" y="6466048"/>
            <a:ext cx="23531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Musique introductive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954458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8B3C4E-CD32-4139-8555-B7DD31995838}"/>
              </a:ext>
            </a:extLst>
          </p:cNvPr>
          <p:cNvSpPr/>
          <p:nvPr/>
        </p:nvSpPr>
        <p:spPr>
          <a:xfrm>
            <a:off x="1451298" y="765506"/>
            <a:ext cx="7180975" cy="5832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C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002060"/>
              </a:solidFill>
            </a:endParaRP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fr-FR" sz="2000" b="1" u="sng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fr-FR" sz="2800" b="1" i="1" dirty="0">
                <a:solidFill>
                  <a:srgbClr val="FF0066"/>
                </a:solidFill>
                <a:effectLst/>
                <a:latin typeface="Gill Sans Ultra Bold Condensed" panose="020B0A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Prière finale</a:t>
            </a:r>
            <a:r>
              <a:rPr lang="fr-FR" sz="2800" b="1" dirty="0">
                <a:solidFill>
                  <a:srgbClr val="FF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800" i="1" dirty="0">
              <a:solidFill>
                <a:srgbClr val="002060"/>
              </a:solidFill>
              <a:latin typeface="Gill Sans Ultra Bold Condensed" panose="020B0A06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fr-FR" sz="2400" dirty="0">
              <a:solidFill>
                <a:srgbClr val="002060"/>
              </a:solidFill>
              <a:latin typeface="Gill Sans Ultra Bold Condensed" panose="020B0A060201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00B0F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00B0F0"/>
              </a:solidFill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u="sng" dirty="0">
              <a:solidFill>
                <a:srgbClr val="00B0F0"/>
              </a:solidFill>
              <a:latin typeface="Gill Sans Ultra Bold Condensed" panose="020B0A06020104020203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C4BE809-DBEC-44B0-8E4B-B02B6AC93A12}"/>
              </a:ext>
            </a:extLst>
          </p:cNvPr>
          <p:cNvCxnSpPr>
            <a:cxnSpLocks/>
          </p:cNvCxnSpPr>
          <p:nvPr/>
        </p:nvCxnSpPr>
        <p:spPr>
          <a:xfrm>
            <a:off x="1291895" y="2234821"/>
            <a:ext cx="1" cy="28935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Image 14" descr="Une image contenant texte, livre&#10;&#10;Description générée automatiquement">
            <a:extLst>
              <a:ext uri="{FF2B5EF4-FFF2-40B4-BE49-F238E27FC236}">
                <a16:creationId xmlns:a16="http://schemas.microsoft.com/office/drawing/2014/main" id="{11F35206-DA3B-43B9-BA22-29A1AE5BB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702" y="100053"/>
            <a:ext cx="1348433" cy="168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54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F7D94D9-1243-43DD-B273-82843851FBC0}"/>
              </a:ext>
            </a:extLst>
          </p:cNvPr>
          <p:cNvSpPr txBox="1"/>
          <p:nvPr/>
        </p:nvSpPr>
        <p:spPr>
          <a:xfrm>
            <a:off x="386223" y="1177935"/>
            <a:ext cx="8693426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Conduis mes pas vers ceux qui sont seuls ou découragés.</a:t>
            </a:r>
          </a:p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Rends-moi attentif à ceux qui m’entourent.</a:t>
            </a:r>
          </a:p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Ouvre mes mains pour qu’elles sachent recevoir et donner.</a:t>
            </a:r>
          </a:p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Fais-moi trouver les gestes de paix et d’amitié.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71FF12D-2CDF-4EA7-B96A-D53630587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458" y="11744"/>
            <a:ext cx="1166191" cy="11661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917BEF0-4D5C-4904-A2A5-5537983D5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702" y="4283580"/>
            <a:ext cx="2690191" cy="148982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2" name="Image 21" descr="Une image contenant extérieur, ciel, homme, crépuscule&#10;&#10;Description générée automatiquement">
            <a:extLst>
              <a:ext uri="{FF2B5EF4-FFF2-40B4-BE49-F238E27FC236}">
                <a16:creationId xmlns:a16="http://schemas.microsoft.com/office/drawing/2014/main" id="{679078AB-AA33-45F6-9733-CAE9B52D5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3" y="3774512"/>
            <a:ext cx="2714625" cy="18097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4" name="Image 23" descr="Une image contenant arbre, ciel, personne, extérieur&#10;&#10;Description générée automatiquement">
            <a:extLst>
              <a:ext uri="{FF2B5EF4-FFF2-40B4-BE49-F238E27FC236}">
                <a16:creationId xmlns:a16="http://schemas.microsoft.com/office/drawing/2014/main" id="{0AC70438-3EBB-45FD-93EE-1C1EFA0CB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48" y="4818331"/>
            <a:ext cx="2029029" cy="191014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442372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8B3C4E-CD32-4139-8555-B7DD31995838}"/>
              </a:ext>
            </a:extLst>
          </p:cNvPr>
          <p:cNvSpPr/>
          <p:nvPr/>
        </p:nvSpPr>
        <p:spPr>
          <a:xfrm>
            <a:off x="1451298" y="765506"/>
            <a:ext cx="7180975" cy="5832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fr-FR" sz="2400" dirty="0">
              <a:solidFill>
                <a:srgbClr val="002060"/>
              </a:solidFill>
              <a:latin typeface="Gill Sans Ultra Bold Condensed" panose="020B0A06020104020203" pitchFamily="34" charset="0"/>
            </a:endParaRPr>
          </a:p>
          <a:p>
            <a:pPr>
              <a:defRPr/>
            </a:pPr>
            <a:r>
              <a:rPr lang="fr-FR" sz="2800" i="1" dirty="0">
                <a:solidFill>
                  <a:srgbClr val="FF0066"/>
                </a:solidFill>
                <a:latin typeface="Gill Sans Ultra Bold Condensed" panose="020B0A06020104020203" pitchFamily="34" charset="0"/>
              </a:rPr>
              <a:t>Chant Flashmob </a:t>
            </a:r>
            <a:r>
              <a:rPr lang="fr-FR" sz="2800" i="1" dirty="0">
                <a:solidFill>
                  <a:srgbClr val="002060"/>
                </a:solidFill>
                <a:latin typeface="Gill Sans Ultra Bold Condensed" panose="020B0A06020104020203" pitchFamily="34" charset="0"/>
              </a:rPr>
              <a:t>L’hymne de la vie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00B0F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00B0F0"/>
              </a:solidFill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u="sng" dirty="0">
              <a:solidFill>
                <a:srgbClr val="00B0F0"/>
              </a:solidFill>
              <a:latin typeface="Gill Sans Ultra Bold Condensed" panose="020B0A06020104020203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C4BE809-DBEC-44B0-8E4B-B02B6AC93A12}"/>
              </a:ext>
            </a:extLst>
          </p:cNvPr>
          <p:cNvCxnSpPr>
            <a:cxnSpLocks/>
          </p:cNvCxnSpPr>
          <p:nvPr/>
        </p:nvCxnSpPr>
        <p:spPr>
          <a:xfrm>
            <a:off x="1291895" y="2234821"/>
            <a:ext cx="1" cy="28935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Image 3" descr="Une image contenant texte, livre&#10;&#10;Description générée automatiquement">
            <a:extLst>
              <a:ext uri="{FF2B5EF4-FFF2-40B4-BE49-F238E27FC236}">
                <a16:creationId xmlns:a16="http://schemas.microsoft.com/office/drawing/2014/main" id="{52817D5F-DE18-4F2E-AC42-8E2CD2F254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702" y="100053"/>
            <a:ext cx="1348433" cy="168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76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96035E-970C-4BDF-876D-D163CF9AAF9A}"/>
              </a:ext>
            </a:extLst>
          </p:cNvPr>
          <p:cNvSpPr/>
          <p:nvPr/>
        </p:nvSpPr>
        <p:spPr>
          <a:xfrm>
            <a:off x="252338" y="2874850"/>
            <a:ext cx="4133589" cy="32932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3300"/>
                </a:solidFill>
              </a:rPr>
              <a:t>Refrain</a:t>
            </a:r>
            <a:br>
              <a:rPr lang="fr-FR" sz="2000" dirty="0"/>
            </a:br>
            <a:endParaRPr lang="fr-FR" sz="2000" dirty="0"/>
          </a:p>
          <a:p>
            <a:r>
              <a:rPr lang="fr-FR" sz="2400" b="1" dirty="0">
                <a:solidFill>
                  <a:schemeClr val="bg1"/>
                </a:solidFill>
              </a:rPr>
              <a:t>Suis l'hymne de la vie</a:t>
            </a:r>
            <a:br>
              <a:rPr lang="fr-FR" sz="2400" b="1" dirty="0">
                <a:solidFill>
                  <a:schemeClr val="bg1"/>
                </a:solidFill>
              </a:rPr>
            </a:br>
            <a:r>
              <a:rPr lang="fr-FR" sz="2400" b="1" dirty="0">
                <a:solidFill>
                  <a:schemeClr val="bg1"/>
                </a:solidFill>
              </a:rPr>
              <a:t>Le plus beau reste à faire</a:t>
            </a:r>
            <a:br>
              <a:rPr lang="fr-FR" sz="2400" b="1" dirty="0">
                <a:solidFill>
                  <a:schemeClr val="bg1"/>
                </a:solidFill>
              </a:rPr>
            </a:br>
            <a:r>
              <a:rPr lang="fr-FR" sz="2400" b="1" dirty="0">
                <a:solidFill>
                  <a:schemeClr val="bg1"/>
                </a:solidFill>
              </a:rPr>
              <a:t>Enfant pars et vole avec nous</a:t>
            </a:r>
            <a:br>
              <a:rPr lang="fr-FR" sz="2400" b="1" dirty="0">
                <a:solidFill>
                  <a:schemeClr val="bg1"/>
                </a:solidFill>
              </a:rPr>
            </a:br>
            <a:r>
              <a:rPr lang="fr-FR" sz="2400" b="1" dirty="0">
                <a:solidFill>
                  <a:schemeClr val="bg1"/>
                </a:solidFill>
              </a:rPr>
              <a:t>Pour sauver notre Terre</a:t>
            </a:r>
          </a:p>
          <a:p>
            <a:endParaRPr lang="fr-FR" sz="2400" dirty="0"/>
          </a:p>
          <a:p>
            <a:r>
              <a:rPr lang="fr-FR" sz="2400" b="1" dirty="0">
                <a:solidFill>
                  <a:schemeClr val="bg1"/>
                </a:solidFill>
              </a:rPr>
              <a:t>Enfant, suis, l'hymne de la vie</a:t>
            </a:r>
            <a:br>
              <a:rPr lang="fr-FR" sz="2400" b="1" dirty="0">
                <a:solidFill>
                  <a:schemeClr val="bg1"/>
                </a:solidFill>
              </a:rPr>
            </a:br>
            <a:r>
              <a:rPr lang="fr-FR" sz="2400" b="1" dirty="0">
                <a:solidFill>
                  <a:schemeClr val="bg1"/>
                </a:solidFill>
              </a:rPr>
              <a:t>Le plus beau reste à faire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56834B-EF92-461C-87C3-BCA6C478022C}"/>
              </a:ext>
            </a:extLst>
          </p:cNvPr>
          <p:cNvSpPr/>
          <p:nvPr/>
        </p:nvSpPr>
        <p:spPr>
          <a:xfrm>
            <a:off x="4508652" y="3064908"/>
            <a:ext cx="5329108" cy="1631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3300"/>
                </a:solidFill>
              </a:rPr>
              <a:t>Couplet N°1</a:t>
            </a:r>
            <a:br>
              <a:rPr lang="fr-FR" b="1" dirty="0"/>
            </a:br>
            <a:r>
              <a:rPr lang="fr-FR" sz="2000" b="1" dirty="0">
                <a:solidFill>
                  <a:srgbClr val="002060"/>
                </a:solidFill>
              </a:rPr>
              <a:t>Sois les forêts, le ciel, les océans</a:t>
            </a:r>
            <a:br>
              <a:rPr lang="fr-FR" sz="2000" b="1" dirty="0">
                <a:solidFill>
                  <a:srgbClr val="002060"/>
                </a:solidFill>
              </a:rPr>
            </a:br>
            <a:r>
              <a:rPr lang="fr-FR" sz="2000" b="1" dirty="0">
                <a:solidFill>
                  <a:srgbClr val="002060"/>
                </a:solidFill>
              </a:rPr>
              <a:t>Écoute le message que porte le vent</a:t>
            </a:r>
            <a:br>
              <a:rPr lang="fr-FR" sz="2000" b="1" dirty="0">
                <a:solidFill>
                  <a:srgbClr val="002060"/>
                </a:solidFill>
              </a:rPr>
            </a:br>
            <a:r>
              <a:rPr lang="fr-FR" sz="2000" b="1" dirty="0">
                <a:solidFill>
                  <a:srgbClr val="002060"/>
                </a:solidFill>
              </a:rPr>
              <a:t>Va vaincre la misère, la faim, le froid</a:t>
            </a:r>
            <a:br>
              <a:rPr lang="fr-FR" sz="2000" b="1" dirty="0">
                <a:solidFill>
                  <a:srgbClr val="002060"/>
                </a:solidFill>
              </a:rPr>
            </a:br>
            <a:r>
              <a:rPr lang="fr-FR" sz="2000" b="1" dirty="0">
                <a:solidFill>
                  <a:srgbClr val="002060"/>
                </a:solidFill>
              </a:rPr>
              <a:t>Tu gagneras tous les combats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AD329B-E39C-4604-8C29-9829B809979A}"/>
              </a:ext>
            </a:extLst>
          </p:cNvPr>
          <p:cNvSpPr/>
          <p:nvPr/>
        </p:nvSpPr>
        <p:spPr>
          <a:xfrm>
            <a:off x="4534421" y="4996967"/>
            <a:ext cx="4609579" cy="1631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3300"/>
                </a:solidFill>
              </a:rPr>
              <a:t>Couplet N°2</a:t>
            </a:r>
            <a:br>
              <a:rPr lang="fr-FR" sz="2000" dirty="0"/>
            </a:br>
            <a:r>
              <a:rPr lang="fr-FR" sz="2000" b="1" dirty="0">
                <a:solidFill>
                  <a:srgbClr val="002060"/>
                </a:solidFill>
              </a:rPr>
              <a:t>Oh toi, enfant de la Terre n'oublie pas</a:t>
            </a:r>
            <a:br>
              <a:rPr lang="fr-FR" sz="2000" b="1" dirty="0">
                <a:solidFill>
                  <a:srgbClr val="002060"/>
                </a:solidFill>
              </a:rPr>
            </a:br>
            <a:r>
              <a:rPr lang="fr-FR" sz="2000" b="1" dirty="0">
                <a:solidFill>
                  <a:srgbClr val="002060"/>
                </a:solidFill>
              </a:rPr>
              <a:t>Dis-moi que demain elle revivra</a:t>
            </a:r>
            <a:br>
              <a:rPr lang="fr-FR" sz="2000" b="1" dirty="0">
                <a:solidFill>
                  <a:srgbClr val="002060"/>
                </a:solidFill>
              </a:rPr>
            </a:br>
            <a:r>
              <a:rPr lang="fr-FR" sz="2000" b="1" dirty="0">
                <a:solidFill>
                  <a:srgbClr val="002060"/>
                </a:solidFill>
              </a:rPr>
              <a:t>Sois le soleil qui viendra dans la nuit</a:t>
            </a:r>
            <a:br>
              <a:rPr lang="fr-FR" sz="2000" b="1" dirty="0">
                <a:solidFill>
                  <a:srgbClr val="002060"/>
                </a:solidFill>
              </a:rPr>
            </a:br>
            <a:r>
              <a:rPr lang="fr-FR" sz="2000" b="1" dirty="0">
                <a:solidFill>
                  <a:srgbClr val="002060"/>
                </a:solidFill>
              </a:rPr>
              <a:t>Pour nous sauver la vie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0385485-6E56-4A0C-9A24-54E7FFE4F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652" y="284082"/>
            <a:ext cx="4164905" cy="213940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814C71A-F298-46D2-9671-BE179A84BF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69642" y="719350"/>
            <a:ext cx="1308242" cy="19722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E35591-1859-4A52-9622-E5F1D0F75D80}"/>
              </a:ext>
            </a:extLst>
          </p:cNvPr>
          <p:cNvSpPr/>
          <p:nvPr/>
        </p:nvSpPr>
        <p:spPr>
          <a:xfrm rot="20743242">
            <a:off x="525791" y="683337"/>
            <a:ext cx="4034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i="1" dirty="0">
                <a:solidFill>
                  <a:srgbClr val="002060"/>
                </a:solidFill>
                <a:latin typeface="Gill Sans Ultra Bold Condensed" panose="020B0A06020104020203" pitchFamily="34" charset="0"/>
              </a:rPr>
              <a:t>L’hymne de la vie</a:t>
            </a:r>
          </a:p>
          <a:p>
            <a:pPr algn="ctr">
              <a:defRPr/>
            </a:pPr>
            <a:r>
              <a:rPr lang="fr-FR" sz="2400" dirty="0">
                <a:solidFill>
                  <a:srgbClr val="00B0F0"/>
                </a:solidFill>
                <a:latin typeface="Gill Sans Ultra Bold Condensed" panose="020B0A06020104020203" pitchFamily="34" charset="0"/>
              </a:rPr>
              <a:t>Kids United</a:t>
            </a:r>
            <a:endParaRPr lang="fr-FR" sz="2400" b="1" i="1" dirty="0">
              <a:solidFill>
                <a:srgbClr val="00B0F0"/>
              </a:solidFill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1026FF92-AF75-4281-985A-1E178FA187EA}"/>
              </a:ext>
            </a:extLst>
          </p:cNvPr>
          <p:cNvSpPr/>
          <p:nvPr/>
        </p:nvSpPr>
        <p:spPr>
          <a:xfrm>
            <a:off x="1500609" y="1826713"/>
            <a:ext cx="1205948" cy="864861"/>
          </a:xfrm>
          <a:prstGeom prst="rect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fr-FR" sz="1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idéo clip officiel                                   KIDS UNITED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Cliquez ici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8339A7FA-740D-443C-9B46-753058B2F0E6}"/>
              </a:ext>
            </a:extLst>
          </p:cNvPr>
          <p:cNvSpPr/>
          <p:nvPr/>
        </p:nvSpPr>
        <p:spPr>
          <a:xfrm>
            <a:off x="2765394" y="1834059"/>
            <a:ext cx="1542857" cy="857515"/>
          </a:xfrm>
          <a:prstGeom prst="rect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Vidéo version dansée                           élèves école QUESSOY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Cliquez ici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70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>
          <a:xfrm>
            <a:off x="4625887" y="2655736"/>
            <a:ext cx="4266517" cy="2002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latin typeface="Gill Sans Ultra Bold Condensed" panose="020B0A06020104020203" pitchFamily="34" charset="0"/>
                <a:ea typeface="+mj-ea"/>
                <a:cs typeface="+mj-cs"/>
              </a:rPr>
              <a:t>L’équipe</a:t>
            </a:r>
            <a:r>
              <a:rPr lang="en-US" sz="2800" dirty="0">
                <a:latin typeface="Gill Sans Ultra Bold Condensed" panose="020B0A06020104020203" pitchFamily="34" charset="0"/>
                <a:ea typeface="+mj-ea"/>
                <a:cs typeface="+mj-cs"/>
              </a:rPr>
              <a:t> </a:t>
            </a:r>
            <a:r>
              <a:rPr lang="en-US" sz="2800" dirty="0" err="1">
                <a:latin typeface="Gill Sans Ultra Bold Condensed" panose="020B0A06020104020203" pitchFamily="34" charset="0"/>
                <a:ea typeface="+mj-ea"/>
                <a:cs typeface="+mj-cs"/>
              </a:rPr>
              <a:t>d’organisation</a:t>
            </a:r>
            <a:r>
              <a:rPr lang="en-US" sz="2800" dirty="0">
                <a:latin typeface="Gill Sans Ultra Bold Condensed" panose="020B0A06020104020203" pitchFamily="34" charset="0"/>
                <a:ea typeface="+mj-ea"/>
                <a:cs typeface="+mj-cs"/>
              </a:rPr>
              <a:t>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latin typeface="Gill Sans Ultra Bold Condensed" panose="020B0A06020104020203" pitchFamily="34" charset="0"/>
                <a:ea typeface="+mj-ea"/>
                <a:cs typeface="+mj-cs"/>
              </a:rPr>
              <a:t>vous</a:t>
            </a:r>
            <a:r>
              <a:rPr lang="en-US" sz="2800" dirty="0">
                <a:latin typeface="Gill Sans Ultra Bold Condensed" panose="020B0A06020104020203" pitchFamily="34" charset="0"/>
                <a:ea typeface="+mj-ea"/>
                <a:cs typeface="+mj-cs"/>
              </a:rPr>
              <a:t> </a:t>
            </a:r>
            <a:r>
              <a:rPr lang="en-US" sz="2800" dirty="0" err="1">
                <a:latin typeface="Gill Sans Ultra Bold Condensed" panose="020B0A06020104020203" pitchFamily="34" charset="0"/>
                <a:ea typeface="+mj-ea"/>
                <a:cs typeface="+mj-cs"/>
              </a:rPr>
              <a:t>souhaite</a:t>
            </a:r>
            <a:endParaRPr lang="en-US" sz="2800" dirty="0">
              <a:latin typeface="Gill Sans Ultra Bold Condensed" panose="020B0A06020104020203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Gill Sans Ultra Bold Condensed" panose="020B0A06020104020203" pitchFamily="34" charset="0"/>
                <a:ea typeface="+mj-ea"/>
                <a:cs typeface="+mj-cs"/>
              </a:rPr>
              <a:t>un beau temps fort PRIM’RELAIS !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 descr="Une image contenant texte, livre&#10;&#10;Description générée automatiquement">
            <a:extLst>
              <a:ext uri="{FF2B5EF4-FFF2-40B4-BE49-F238E27FC236}">
                <a16:creationId xmlns:a16="http://schemas.microsoft.com/office/drawing/2014/main" id="{ECA2D0B8-6F5E-4EA0-B75C-6D7034CF40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 r="8166"/>
          <a:stretch/>
        </p:blipFill>
        <p:spPr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03E387B-9C88-4FEA-A339-B9846677F498}"/>
              </a:ext>
            </a:extLst>
          </p:cNvPr>
          <p:cNvSpPr/>
          <p:nvPr/>
        </p:nvSpPr>
        <p:spPr>
          <a:xfrm rot="21204519">
            <a:off x="1488715" y="724927"/>
            <a:ext cx="1540701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fr-FR" sz="2000" spc="50" dirty="0">
                <a:ln w="11430"/>
                <a:solidFill>
                  <a:srgbClr val="10A0E0"/>
                </a:solidFill>
                <a:latin typeface="Gill Sans Ultra Bold Condensed" panose="020B0A06020104020203" pitchFamily="34" charset="0"/>
                <a:cs typeface="Arial" charset="0"/>
              </a:rPr>
              <a:t>Don</a:t>
            </a:r>
            <a:r>
              <a:rPr lang="fr-FR" sz="4400" spc="50" dirty="0">
                <a:ln w="11430"/>
                <a:solidFill>
                  <a:srgbClr val="C00000"/>
                </a:solidFill>
                <a:latin typeface="Gill Sans Ultra Bold Condensed" panose="020B0A06020104020203" pitchFamily="34" charset="0"/>
                <a:cs typeface="Arial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082349-1F69-4411-BFF6-2B7403CD1529}"/>
              </a:ext>
            </a:extLst>
          </p:cNvPr>
          <p:cNvSpPr/>
          <p:nvPr/>
        </p:nvSpPr>
        <p:spPr>
          <a:xfrm rot="21348827">
            <a:off x="2275434" y="212636"/>
            <a:ext cx="1899326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fr-FR" sz="2000" spc="50" dirty="0">
                <a:ln w="11430"/>
                <a:solidFill>
                  <a:srgbClr val="10A0E0"/>
                </a:solidFill>
                <a:latin typeface="Gill Sans Ultra Bold Condensed" panose="020B0A06020104020203" pitchFamily="34" charset="0"/>
                <a:cs typeface="Arial" charset="0"/>
              </a:rPr>
              <a:t>Transmission</a:t>
            </a:r>
            <a:r>
              <a:rPr lang="fr-FR" sz="2000" spc="50" dirty="0">
                <a:ln w="11430"/>
                <a:solidFill>
                  <a:srgbClr val="C00000"/>
                </a:solidFill>
                <a:latin typeface="Gill Sans Ultra Bold Condensed" panose="020B0A06020104020203" pitchFamily="34" charset="0"/>
                <a:cs typeface="Arial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CBEAE1-4687-4281-9D2E-55B64F832E64}"/>
              </a:ext>
            </a:extLst>
          </p:cNvPr>
          <p:cNvSpPr/>
          <p:nvPr/>
        </p:nvSpPr>
        <p:spPr>
          <a:xfrm rot="21121200">
            <a:off x="1166155" y="1753162"/>
            <a:ext cx="1287044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fr-FR" sz="2000" spc="50" dirty="0">
                <a:ln w="11430"/>
                <a:solidFill>
                  <a:srgbClr val="10A0E0"/>
                </a:solidFill>
                <a:latin typeface="Gill Sans Ultra Bold Condensed" panose="020B0A06020104020203" pitchFamily="34" charset="0"/>
                <a:cs typeface="Arial" charset="0"/>
              </a:rPr>
              <a:t>Partage</a:t>
            </a:r>
            <a:r>
              <a:rPr lang="fr-FR" sz="2000" spc="50" dirty="0">
                <a:ln w="11430"/>
                <a:solidFill>
                  <a:srgbClr val="C00000"/>
                </a:solidFill>
                <a:latin typeface="Gill Sans Ultra Bold Condensed" panose="020B0A06020104020203" pitchFamily="34" charset="0"/>
                <a:cs typeface="Arial" charset="0"/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2B2DCC-9A32-43D9-BF97-AD0780F9F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211" y="155502"/>
            <a:ext cx="1058105" cy="1184715"/>
          </a:xfrm>
          <a:prstGeom prst="rect">
            <a:avLst/>
          </a:prstGeom>
        </p:spPr>
      </p:pic>
      <p:pic>
        <p:nvPicPr>
          <p:cNvPr id="37" name="Image 36" descr="Une image contenant objet&#10;&#10;Description générée automatiquement">
            <a:extLst>
              <a:ext uri="{FF2B5EF4-FFF2-40B4-BE49-F238E27FC236}">
                <a16:creationId xmlns:a16="http://schemas.microsoft.com/office/drawing/2014/main" id="{0C00553E-2725-4727-A3FB-00E01D20842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236" y="155501"/>
            <a:ext cx="1728905" cy="118471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11A11111-976C-4534-8A6D-ECE9FB015AC8}"/>
              </a:ext>
            </a:extLst>
          </p:cNvPr>
          <p:cNvSpPr/>
          <p:nvPr/>
        </p:nvSpPr>
        <p:spPr>
          <a:xfrm>
            <a:off x="3695178" y="5719536"/>
            <a:ext cx="54488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600" dirty="0">
                <a:solidFill>
                  <a:srgbClr val="00B0F0"/>
                </a:solidFill>
                <a:latin typeface="Gill Sans Ultra Bold Condensed" panose="020B0A06020104020203" pitchFamily="34" charset="0"/>
              </a:rPr>
              <a:t>A </a:t>
            </a:r>
            <a:r>
              <a:rPr lang="en-US" sz="2600" dirty="0" err="1">
                <a:solidFill>
                  <a:srgbClr val="00B0F0"/>
                </a:solidFill>
                <a:latin typeface="Gill Sans Ultra Bold Condensed" panose="020B0A06020104020203" pitchFamily="34" charset="0"/>
              </a:rPr>
              <a:t>vos</a:t>
            </a:r>
            <a:r>
              <a:rPr lang="en-US" sz="2600" dirty="0">
                <a:solidFill>
                  <a:srgbClr val="00B0F0"/>
                </a:solidFill>
                <a:latin typeface="Gill Sans Ultra Bold Condensed" panose="020B0A06020104020203" pitchFamily="34" charset="0"/>
              </a:rPr>
              <a:t> marques ! Prêts ! Relayez !                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B87F315-48F3-4472-AED5-4EBF2F99A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471" y="161177"/>
            <a:ext cx="1184715" cy="118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24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8B3C4E-CD32-4139-8555-B7DD31995838}"/>
              </a:ext>
            </a:extLst>
          </p:cNvPr>
          <p:cNvSpPr/>
          <p:nvPr/>
        </p:nvSpPr>
        <p:spPr>
          <a:xfrm>
            <a:off x="1451298" y="765506"/>
            <a:ext cx="7180975" cy="5832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C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002060"/>
              </a:solidFill>
            </a:endParaRP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fr-FR" sz="2000" b="1" u="sng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fr-FR" sz="2800" i="1" dirty="0">
                <a:solidFill>
                  <a:srgbClr val="FF0066"/>
                </a:solidFill>
                <a:latin typeface="Gill Sans Ultra Bold Condensed" panose="020B0A06020104020203" pitchFamily="34" charset="0"/>
              </a:rPr>
              <a:t>Chant </a:t>
            </a:r>
            <a:r>
              <a:rPr lang="fr-FR" sz="2800" i="1" dirty="0">
                <a:solidFill>
                  <a:srgbClr val="002060"/>
                </a:solidFill>
                <a:latin typeface="Gill Sans Ultra Bold Condensed" panose="020B0A06020104020203" pitchFamily="34" charset="0"/>
              </a:rPr>
              <a:t>Il est grand le bonheur de donner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fr-FR" sz="2400" dirty="0">
              <a:solidFill>
                <a:srgbClr val="002060"/>
              </a:solidFill>
              <a:latin typeface="Gill Sans Ultra Bold Condensed" panose="020B0A060201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00B0F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00B0F0"/>
              </a:solidFill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u="sng" dirty="0">
              <a:solidFill>
                <a:srgbClr val="00B0F0"/>
              </a:solidFill>
              <a:latin typeface="Gill Sans Ultra Bold Condensed" panose="020B0A06020104020203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C4BE809-DBEC-44B0-8E4B-B02B6AC93A12}"/>
              </a:ext>
            </a:extLst>
          </p:cNvPr>
          <p:cNvCxnSpPr>
            <a:cxnSpLocks/>
          </p:cNvCxnSpPr>
          <p:nvPr/>
        </p:nvCxnSpPr>
        <p:spPr>
          <a:xfrm>
            <a:off x="1291895" y="2234821"/>
            <a:ext cx="1" cy="28935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Image 14" descr="Une image contenant texte, livre&#10;&#10;Description générée automatiquement">
            <a:extLst>
              <a:ext uri="{FF2B5EF4-FFF2-40B4-BE49-F238E27FC236}">
                <a16:creationId xmlns:a16="http://schemas.microsoft.com/office/drawing/2014/main" id="{11F35206-DA3B-43B9-BA22-29A1AE5BB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702" y="100053"/>
            <a:ext cx="1348433" cy="168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E35591-1859-4A52-9622-E5F1D0F75D80}"/>
              </a:ext>
            </a:extLst>
          </p:cNvPr>
          <p:cNvSpPr/>
          <p:nvPr/>
        </p:nvSpPr>
        <p:spPr>
          <a:xfrm>
            <a:off x="135013" y="265047"/>
            <a:ext cx="88739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i="1" dirty="0">
                <a:solidFill>
                  <a:srgbClr val="002060"/>
                </a:solidFill>
                <a:latin typeface="Gill Sans Ultra Bold Condensed" panose="020B0A06020104020203" pitchFamily="34" charset="0"/>
              </a:rPr>
              <a:t>Il est grand le bonheur de donner</a:t>
            </a:r>
          </a:p>
          <a:p>
            <a:pPr algn="ctr">
              <a:defRPr/>
            </a:pPr>
            <a:r>
              <a:rPr lang="fr-FR" sz="2400" dirty="0">
                <a:solidFill>
                  <a:srgbClr val="00B0F0"/>
                </a:solidFill>
                <a:latin typeface="Gill Sans Ultra Bold Condensed" panose="020B0A06020104020203" pitchFamily="34" charset="0"/>
              </a:rPr>
              <a:t>Claude Bernard (auteur) / Michel Wackenheim (compositeur)</a:t>
            </a:r>
            <a:endParaRPr lang="fr-FR" sz="2400" b="1" i="1" dirty="0"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96035E-970C-4BDF-876D-D163CF9AAF9A}"/>
              </a:ext>
            </a:extLst>
          </p:cNvPr>
          <p:cNvSpPr/>
          <p:nvPr/>
        </p:nvSpPr>
        <p:spPr>
          <a:xfrm>
            <a:off x="135013" y="2199516"/>
            <a:ext cx="4264395" cy="19389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Refrain</a:t>
            </a:r>
          </a:p>
          <a:p>
            <a:br>
              <a:rPr lang="fr-FR" sz="2000" dirty="0"/>
            </a:br>
            <a:r>
              <a:rPr lang="fr-FR" sz="2000" b="1" dirty="0">
                <a:solidFill>
                  <a:schemeClr val="bg1"/>
                </a:solidFill>
              </a:rPr>
              <a:t>Il est grand le bonheur de donner,</a:t>
            </a:r>
            <a:br>
              <a:rPr lang="fr-FR" sz="2000" b="1" dirty="0">
                <a:solidFill>
                  <a:schemeClr val="bg1"/>
                </a:solidFill>
              </a:rPr>
            </a:br>
            <a:r>
              <a:rPr lang="fr-FR" sz="2000" b="1" dirty="0">
                <a:solidFill>
                  <a:schemeClr val="bg1"/>
                </a:solidFill>
              </a:rPr>
              <a:t>Bien plus grand que la joie de recevoir.</a:t>
            </a:r>
            <a:br>
              <a:rPr lang="fr-FR" sz="2000" b="1" dirty="0">
                <a:solidFill>
                  <a:schemeClr val="bg1"/>
                </a:solidFill>
              </a:rPr>
            </a:br>
            <a:r>
              <a:rPr lang="fr-FR" sz="2000" b="1" dirty="0">
                <a:solidFill>
                  <a:schemeClr val="bg1"/>
                </a:solidFill>
              </a:rPr>
              <a:t>Le Seigneur s’est lui-même donné,</a:t>
            </a:r>
            <a:br>
              <a:rPr lang="fr-FR" sz="2000" b="1" dirty="0">
                <a:solidFill>
                  <a:schemeClr val="bg1"/>
                </a:solidFill>
              </a:rPr>
            </a:br>
            <a:r>
              <a:rPr lang="fr-FR" sz="2000" b="1" dirty="0">
                <a:solidFill>
                  <a:schemeClr val="bg1"/>
                </a:solidFill>
              </a:rPr>
              <a:t>Bienheureux qui le suivra ! (bis)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56834B-EF92-461C-87C3-BCA6C478022C}"/>
              </a:ext>
            </a:extLst>
          </p:cNvPr>
          <p:cNvSpPr/>
          <p:nvPr/>
        </p:nvSpPr>
        <p:spPr>
          <a:xfrm>
            <a:off x="4415424" y="1603618"/>
            <a:ext cx="5329108" cy="1631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3300"/>
                </a:solidFill>
              </a:rPr>
              <a:t>Couplet N°1</a:t>
            </a:r>
            <a:br>
              <a:rPr lang="fr-FR" b="1" dirty="0"/>
            </a:br>
            <a:r>
              <a:rPr lang="fr-FR" sz="2000" b="1" dirty="0">
                <a:solidFill>
                  <a:srgbClr val="002060"/>
                </a:solidFill>
              </a:rPr>
              <a:t>Donner le jour aux enfants de la nuit,</a:t>
            </a:r>
            <a:br>
              <a:rPr lang="fr-FR" sz="2000" b="1" dirty="0">
                <a:solidFill>
                  <a:srgbClr val="002060"/>
                </a:solidFill>
              </a:rPr>
            </a:br>
            <a:r>
              <a:rPr lang="fr-FR" sz="2000" b="1" dirty="0">
                <a:solidFill>
                  <a:srgbClr val="002060"/>
                </a:solidFill>
              </a:rPr>
              <a:t>Donner le feu quand le froid les surprend,</a:t>
            </a:r>
            <a:br>
              <a:rPr lang="fr-FR" sz="2000" b="1" dirty="0">
                <a:solidFill>
                  <a:srgbClr val="002060"/>
                </a:solidFill>
              </a:rPr>
            </a:br>
            <a:r>
              <a:rPr lang="fr-FR" sz="2000" b="1" dirty="0">
                <a:solidFill>
                  <a:srgbClr val="002060"/>
                </a:solidFill>
              </a:rPr>
              <a:t>Donner la flamme qui brûle et qui luit,</a:t>
            </a:r>
            <a:br>
              <a:rPr lang="fr-FR" sz="2000" b="1" dirty="0">
                <a:solidFill>
                  <a:srgbClr val="002060"/>
                </a:solidFill>
              </a:rPr>
            </a:br>
            <a:r>
              <a:rPr lang="fr-FR" sz="2000" b="1" dirty="0">
                <a:solidFill>
                  <a:srgbClr val="002060"/>
                </a:solidFill>
              </a:rPr>
              <a:t>Donner l’espoir aux marcheurs de ce temps.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AD329B-E39C-4604-8C29-9829B809979A}"/>
              </a:ext>
            </a:extLst>
          </p:cNvPr>
          <p:cNvSpPr/>
          <p:nvPr/>
        </p:nvSpPr>
        <p:spPr>
          <a:xfrm>
            <a:off x="4415424" y="3333963"/>
            <a:ext cx="4609579" cy="1631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3300"/>
                </a:solidFill>
              </a:rPr>
              <a:t>Couplet N°2</a:t>
            </a:r>
            <a:br>
              <a:rPr lang="fr-FR" sz="2000" dirty="0"/>
            </a:br>
            <a:r>
              <a:rPr lang="fr-FR" sz="2000" b="1" dirty="0">
                <a:solidFill>
                  <a:srgbClr val="002060"/>
                </a:solidFill>
              </a:rPr>
              <a:t>Donner le fruit du travail de nos mains,</a:t>
            </a:r>
            <a:br>
              <a:rPr lang="fr-FR" sz="2000" b="1" dirty="0">
                <a:solidFill>
                  <a:srgbClr val="002060"/>
                </a:solidFill>
              </a:rPr>
            </a:br>
            <a:r>
              <a:rPr lang="fr-FR" sz="2000" b="1" dirty="0">
                <a:solidFill>
                  <a:srgbClr val="002060"/>
                </a:solidFill>
              </a:rPr>
              <a:t>Donner d’apprendre à chercher un trésor,</a:t>
            </a:r>
            <a:br>
              <a:rPr lang="fr-FR" sz="2000" b="1" dirty="0">
                <a:solidFill>
                  <a:srgbClr val="002060"/>
                </a:solidFill>
              </a:rPr>
            </a:br>
            <a:r>
              <a:rPr lang="fr-FR" sz="2000" b="1" dirty="0">
                <a:solidFill>
                  <a:srgbClr val="002060"/>
                </a:solidFill>
              </a:rPr>
              <a:t>Donner l’envie de s’ouvrir un chemin,</a:t>
            </a:r>
            <a:br>
              <a:rPr lang="fr-FR" sz="2000" b="1" dirty="0">
                <a:solidFill>
                  <a:srgbClr val="002060"/>
                </a:solidFill>
              </a:rPr>
            </a:br>
            <a:r>
              <a:rPr lang="fr-FR" sz="2000" b="1" dirty="0">
                <a:solidFill>
                  <a:srgbClr val="002060"/>
                </a:solidFill>
              </a:rPr>
              <a:t>Donner l’amour qui peut vaincre la mort.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E81DFF-28CA-4BAF-909C-9E304B57ADA6}"/>
              </a:ext>
            </a:extLst>
          </p:cNvPr>
          <p:cNvSpPr/>
          <p:nvPr/>
        </p:nvSpPr>
        <p:spPr>
          <a:xfrm>
            <a:off x="4415424" y="5064308"/>
            <a:ext cx="4514916" cy="1631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3300"/>
                </a:solidFill>
              </a:rPr>
              <a:t>Couplet N°3</a:t>
            </a:r>
            <a:br>
              <a:rPr lang="fr-FR" sz="2000" dirty="0"/>
            </a:br>
            <a:r>
              <a:rPr lang="fr-FR" sz="2000" b="1" dirty="0">
                <a:solidFill>
                  <a:srgbClr val="002060"/>
                </a:solidFill>
              </a:rPr>
              <a:t>Donner la soif de connaître Jésus,</a:t>
            </a:r>
            <a:br>
              <a:rPr lang="fr-FR" sz="2000" b="1" dirty="0">
                <a:solidFill>
                  <a:srgbClr val="002060"/>
                </a:solidFill>
              </a:rPr>
            </a:br>
            <a:r>
              <a:rPr lang="fr-FR" sz="2000" b="1" dirty="0">
                <a:solidFill>
                  <a:srgbClr val="002060"/>
                </a:solidFill>
              </a:rPr>
              <a:t>Donner les mots qui pourront le chanter,</a:t>
            </a:r>
            <a:br>
              <a:rPr lang="fr-FR" sz="2000" b="1" dirty="0">
                <a:solidFill>
                  <a:srgbClr val="002060"/>
                </a:solidFill>
              </a:rPr>
            </a:br>
            <a:r>
              <a:rPr lang="fr-FR" sz="2000" b="1" dirty="0">
                <a:solidFill>
                  <a:srgbClr val="002060"/>
                </a:solidFill>
              </a:rPr>
              <a:t>Donner d’aller par des voies inconnues,</a:t>
            </a:r>
            <a:br>
              <a:rPr lang="fr-FR" sz="2000" b="1" dirty="0">
                <a:solidFill>
                  <a:srgbClr val="002060"/>
                </a:solidFill>
              </a:rPr>
            </a:br>
            <a:r>
              <a:rPr lang="fr-FR" sz="2000" b="1" dirty="0">
                <a:solidFill>
                  <a:srgbClr val="002060"/>
                </a:solidFill>
              </a:rPr>
              <a:t>Donner la force d’un cœur libéré.</a:t>
            </a:r>
          </a:p>
        </p:txBody>
      </p:sp>
      <p:pic>
        <p:nvPicPr>
          <p:cNvPr id="11" name="Image 10" descr="Une image contenant intérieur, mur, personne&#10;&#10;Description générée automatiquement">
            <a:extLst>
              <a:ext uri="{FF2B5EF4-FFF2-40B4-BE49-F238E27FC236}">
                <a16:creationId xmlns:a16="http://schemas.microsoft.com/office/drawing/2014/main" id="{81775AC1-837C-4851-8821-C11C5150B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13" y="4658484"/>
            <a:ext cx="3089857" cy="18117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id="{77168114-5E89-41D1-9F75-EFC9E1420032}"/>
              </a:ext>
            </a:extLst>
          </p:cNvPr>
          <p:cNvSpPr/>
          <p:nvPr/>
        </p:nvSpPr>
        <p:spPr>
          <a:xfrm>
            <a:off x="1923848" y="1319353"/>
            <a:ext cx="1616692" cy="7203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fr-F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ersion enregistrée                                élèves école TREGUIER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a typeface="Calibri" panose="020F0502020204030204" pitchFamily="34" charset="0"/>
                <a:cs typeface="Times New Roman" panose="02020603050405020304" pitchFamily="18" charset="0"/>
              </a:rPr>
              <a:t>Cliquez ici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3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8B3C4E-CD32-4139-8555-B7DD31995838}"/>
              </a:ext>
            </a:extLst>
          </p:cNvPr>
          <p:cNvSpPr/>
          <p:nvPr/>
        </p:nvSpPr>
        <p:spPr>
          <a:xfrm>
            <a:off x="1451298" y="765506"/>
            <a:ext cx="7180975" cy="5832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C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002060"/>
              </a:solidFill>
            </a:endParaRP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fr-FR" sz="2000" b="1" u="sng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fr-FR" sz="2800" i="1" dirty="0">
                <a:solidFill>
                  <a:srgbClr val="FF0066"/>
                </a:solidFill>
                <a:latin typeface="Gill Sans Ultra Bold Condensed" panose="020B0A06020104020203" pitchFamily="34" charset="0"/>
              </a:rPr>
              <a:t>Expressions</a:t>
            </a:r>
            <a:endParaRPr lang="fr-FR" sz="2800" i="1" dirty="0">
              <a:solidFill>
                <a:srgbClr val="002060"/>
              </a:solidFill>
              <a:latin typeface="Gill Sans Ultra Bold Condensed" panose="020B0A06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fr-FR" sz="2400" dirty="0">
              <a:solidFill>
                <a:srgbClr val="002060"/>
              </a:solidFill>
              <a:latin typeface="Gill Sans Ultra Bold Condensed" panose="020B0A060201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00B0F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00B0F0"/>
              </a:solidFill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u="sng" dirty="0">
              <a:solidFill>
                <a:srgbClr val="00B0F0"/>
              </a:solidFill>
              <a:latin typeface="Gill Sans Ultra Bold Condensed" panose="020B0A06020104020203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C4BE809-DBEC-44B0-8E4B-B02B6AC93A12}"/>
              </a:ext>
            </a:extLst>
          </p:cNvPr>
          <p:cNvCxnSpPr>
            <a:cxnSpLocks/>
          </p:cNvCxnSpPr>
          <p:nvPr/>
        </p:nvCxnSpPr>
        <p:spPr>
          <a:xfrm>
            <a:off x="1291895" y="2234821"/>
            <a:ext cx="1" cy="28935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Image 14" descr="Une image contenant texte, livre&#10;&#10;Description générée automatiquement">
            <a:extLst>
              <a:ext uri="{FF2B5EF4-FFF2-40B4-BE49-F238E27FC236}">
                <a16:creationId xmlns:a16="http://schemas.microsoft.com/office/drawing/2014/main" id="{11F35206-DA3B-43B9-BA22-29A1AE5BB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702" y="100053"/>
            <a:ext cx="1348433" cy="168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72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15730C69-61C2-4E8C-8545-84CC1C023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5413"/>
            <a:ext cx="1541276" cy="217392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A35DCB7-F8BF-40E5-9EBE-0E66AFC3A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9831" y="215415"/>
            <a:ext cx="1541276" cy="217392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B0EE2A1-DB9D-41D9-9067-1B8EA91587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/>
          <a:stretch/>
        </p:blipFill>
        <p:spPr>
          <a:xfrm>
            <a:off x="6258519" y="4081670"/>
            <a:ext cx="2675314" cy="269982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0984224-ACCE-47B6-9986-0FE78D12F2AF}"/>
              </a:ext>
            </a:extLst>
          </p:cNvPr>
          <p:cNvSpPr txBox="1"/>
          <p:nvPr/>
        </p:nvSpPr>
        <p:spPr>
          <a:xfrm>
            <a:off x="384313" y="2521059"/>
            <a:ext cx="837537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Oui, il est grand le bonheur</a:t>
            </a:r>
          </a:p>
          <a:p>
            <a:pPr lvl="0" algn="ctr"/>
            <a:r>
              <a:rPr lang="fr-FR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 tu acceptes d’ouvrir tes mains pour donner, </a:t>
            </a:r>
            <a:endParaRPr lang="fr-FR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fr-FR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partager un peu de ce que tu as </a:t>
            </a:r>
          </a:p>
          <a:p>
            <a:pPr lvl="0" algn="ctr"/>
            <a:r>
              <a:rPr lang="fr-FR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surtout de ce que tu es !</a:t>
            </a:r>
            <a:endParaRPr lang="fr-FR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61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90984224-ACCE-47B6-9986-0FE78D12F2AF}"/>
              </a:ext>
            </a:extLst>
          </p:cNvPr>
          <p:cNvSpPr txBox="1"/>
          <p:nvPr/>
        </p:nvSpPr>
        <p:spPr>
          <a:xfrm>
            <a:off x="384313" y="2269363"/>
            <a:ext cx="83753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Oui, il est grand le bonheur </a:t>
            </a:r>
          </a:p>
          <a:p>
            <a:pPr lvl="0" algn="ctr"/>
            <a:r>
              <a:rPr lang="fr-FR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 tu poses des gestes qui donnent la vie </a:t>
            </a:r>
          </a:p>
          <a:p>
            <a:pPr lvl="0" algn="ctr"/>
            <a:r>
              <a:rPr lang="fr-FR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prennent soin de la planète !</a:t>
            </a:r>
            <a:endParaRPr lang="fr-FR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 descr="Une image contenant terrain, extérieur, roche, rocheux&#10;&#10;Description générée automatiquement">
            <a:extLst>
              <a:ext uri="{FF2B5EF4-FFF2-40B4-BE49-F238E27FC236}">
                <a16:creationId xmlns:a16="http://schemas.microsoft.com/office/drawing/2014/main" id="{4C45DA43-BECB-45E6-9C3B-BE20BF54C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196327"/>
            <a:ext cx="2945296" cy="194121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Image 6" descr="Une image contenant terrain, extérieur, roche, pierre&#10;&#10;Description générée automatiquement">
            <a:extLst>
              <a:ext uri="{FF2B5EF4-FFF2-40B4-BE49-F238E27FC236}">
                <a16:creationId xmlns:a16="http://schemas.microsoft.com/office/drawing/2014/main" id="{BB0600FD-B42A-4000-A2BC-4ECA22344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20447"/>
            <a:ext cx="4386469" cy="292543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87719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90984224-ACCE-47B6-9986-0FE78D12F2AF}"/>
              </a:ext>
            </a:extLst>
          </p:cNvPr>
          <p:cNvSpPr txBox="1"/>
          <p:nvPr/>
        </p:nvSpPr>
        <p:spPr>
          <a:xfrm>
            <a:off x="384313" y="2269363"/>
            <a:ext cx="83753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Oui, il est grand le bonheur </a:t>
            </a:r>
          </a:p>
          <a:p>
            <a:pPr lvl="0" algn="ctr"/>
            <a:r>
              <a:rPr lang="fr-FR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 tu n’enfermes pas l’autre dans son passé </a:t>
            </a:r>
          </a:p>
          <a:p>
            <a:pPr lvl="0" algn="ctr"/>
            <a:r>
              <a:rPr lang="fr-FR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que tu l’aides à exprimer ses talents !</a:t>
            </a:r>
            <a:endParaRPr lang="fr-FR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Une image contenant mammifère, regardant, fenêtre, cage&#10;&#10;Description générée automatiquement">
            <a:extLst>
              <a:ext uri="{FF2B5EF4-FFF2-40B4-BE49-F238E27FC236}">
                <a16:creationId xmlns:a16="http://schemas.microsoft.com/office/drawing/2014/main" id="{D2612309-E922-4474-856D-43B4CB774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81" y="147224"/>
            <a:ext cx="3767768" cy="212214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100BB98-7C51-4C80-AAC4-F7DF4FE69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06" y="3839889"/>
            <a:ext cx="3873958" cy="290546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30867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8B3C4E-CD32-4139-8555-B7DD31995838}"/>
              </a:ext>
            </a:extLst>
          </p:cNvPr>
          <p:cNvSpPr/>
          <p:nvPr/>
        </p:nvSpPr>
        <p:spPr>
          <a:xfrm>
            <a:off x="1451298" y="765506"/>
            <a:ext cx="7180975" cy="5832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C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002060"/>
              </a:solidFill>
            </a:endParaRP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fr-FR" sz="2000" b="1" u="sng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fr-FR" sz="2800" i="1" dirty="0">
                <a:solidFill>
                  <a:srgbClr val="FF0066"/>
                </a:solidFill>
                <a:latin typeface="Gill Sans Ultra Bold Condensed" panose="020B0A06020104020203" pitchFamily="34" charset="0"/>
              </a:rPr>
              <a:t>Lecture d’un passage biblique </a:t>
            </a:r>
            <a:r>
              <a:rPr lang="fr-FR" sz="2800" b="1" dirty="0">
                <a:solidFill>
                  <a:srgbClr val="FF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(Actes 3, 1-10) </a:t>
            </a:r>
            <a:endParaRPr lang="fr-FR" sz="2800" i="1" dirty="0">
              <a:solidFill>
                <a:srgbClr val="002060"/>
              </a:solidFill>
              <a:latin typeface="Gill Sans Ultra Bold Condensed" panose="020B0A060201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fr-FR" sz="2400" dirty="0">
              <a:solidFill>
                <a:srgbClr val="002060"/>
              </a:solidFill>
              <a:latin typeface="Gill Sans Ultra Bold Condensed" panose="020B0A060201040202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00B0F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00B0F0"/>
              </a:solidFill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u="sng" dirty="0">
              <a:solidFill>
                <a:srgbClr val="00B0F0"/>
              </a:solidFill>
              <a:latin typeface="Gill Sans Ultra Bold Condensed" panose="020B0A06020104020203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C4BE809-DBEC-44B0-8E4B-B02B6AC93A12}"/>
              </a:ext>
            </a:extLst>
          </p:cNvPr>
          <p:cNvCxnSpPr>
            <a:cxnSpLocks/>
          </p:cNvCxnSpPr>
          <p:nvPr/>
        </p:nvCxnSpPr>
        <p:spPr>
          <a:xfrm>
            <a:off x="1291895" y="2234821"/>
            <a:ext cx="1" cy="28935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Image 14" descr="Une image contenant texte, livre&#10;&#10;Description générée automatiquement">
            <a:extLst>
              <a:ext uri="{FF2B5EF4-FFF2-40B4-BE49-F238E27FC236}">
                <a16:creationId xmlns:a16="http://schemas.microsoft.com/office/drawing/2014/main" id="{11F35206-DA3B-43B9-BA22-29A1AE5BB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702" y="100053"/>
            <a:ext cx="1348433" cy="168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1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B9B6486-29B3-4E77-AECD-E44A6D3B5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60" y="1456504"/>
            <a:ext cx="4474679" cy="394499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8C5E649-A4FC-4140-8EF2-184AECAFD32D}"/>
              </a:ext>
            </a:extLst>
          </p:cNvPr>
          <p:cNvSpPr txBox="1"/>
          <p:nvPr/>
        </p:nvSpPr>
        <p:spPr>
          <a:xfrm>
            <a:off x="1073426" y="5603050"/>
            <a:ext cx="73682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Masolino di </a:t>
            </a:r>
            <a:r>
              <a:rPr lang="fr-FR" b="1" dirty="0" err="1">
                <a:solidFill>
                  <a:srgbClr val="002060"/>
                </a:solidFill>
              </a:rPr>
              <a:t>Panicale</a:t>
            </a:r>
            <a:r>
              <a:rPr lang="fr-FR" b="1" dirty="0">
                <a:solidFill>
                  <a:srgbClr val="002060"/>
                </a:solidFill>
              </a:rPr>
              <a:t> (peintre italien) – « Guérison d’un homme paralysé »</a:t>
            </a:r>
          </a:p>
        </p:txBody>
      </p:sp>
    </p:spTree>
    <p:extLst>
      <p:ext uri="{BB962C8B-B14F-4D97-AF65-F5344CB8AC3E}">
        <p14:creationId xmlns:p14="http://schemas.microsoft.com/office/powerpoint/2010/main" val="2088154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4871FE2ACA0548B9563A151BA5D29E" ma:contentTypeVersion="12" ma:contentTypeDescription="Crée un document." ma:contentTypeScope="" ma:versionID="d96f017b3afa4a3021b19eedcf11e2e5">
  <xsd:schema xmlns:xsd="http://www.w3.org/2001/XMLSchema" xmlns:xs="http://www.w3.org/2001/XMLSchema" xmlns:p="http://schemas.microsoft.com/office/2006/metadata/properties" xmlns:ns2="5e778596-fcd7-49de-873d-0d4ee03b4dbb" xmlns:ns3="0ea227e0-a4c3-4995-a8ec-db6c77b3dff4" targetNamespace="http://schemas.microsoft.com/office/2006/metadata/properties" ma:root="true" ma:fieldsID="4c53104f6b6a46847eb97e8ce65e8e68" ns2:_="" ns3:_="">
    <xsd:import namespace="5e778596-fcd7-49de-873d-0d4ee03b4dbb"/>
    <xsd:import namespace="0ea227e0-a4c3-4995-a8ec-db6c77b3df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78596-fcd7-49de-873d-0d4ee03b4d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227e0-a4c3-4995-a8ec-db6c77b3dff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4BB96C-BE3B-4E9B-899A-A3BD101769C7}"/>
</file>

<file path=customXml/itemProps2.xml><?xml version="1.0" encoding="utf-8"?>
<ds:datastoreItem xmlns:ds="http://schemas.openxmlformats.org/officeDocument/2006/customXml" ds:itemID="{4BED96D3-6AB0-498C-B473-ED58604338E4}"/>
</file>

<file path=customXml/itemProps3.xml><?xml version="1.0" encoding="utf-8"?>
<ds:datastoreItem xmlns:ds="http://schemas.openxmlformats.org/officeDocument/2006/customXml" ds:itemID="{2FAC6F01-CE04-4C92-9765-30E4AF397E3E}"/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514</Words>
  <Application>Microsoft Office PowerPoint</Application>
  <PresentationFormat>Affichage à l'écran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Gill Sans Ultra Bold Condensed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 lancement Projet PRIM’RELAIS UGSEL</dc:title>
  <dc:creator>Thibaut LE BOLLOCH - (DDEC 22)</dc:creator>
  <cp:lastModifiedBy>Thibaut LE BOLLOCH - (DDEC 22 - UGSEL 22)</cp:lastModifiedBy>
  <cp:revision>12</cp:revision>
  <dcterms:created xsi:type="dcterms:W3CDTF">2020-01-15T11:38:39Z</dcterms:created>
  <dcterms:modified xsi:type="dcterms:W3CDTF">2021-05-04T14:31:30Z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0x0101005A4871FE2ACA0548B9563A151BA5D29E</vt:lpwstr>
  </property>
</Properties>
</file>